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ags/tag1.xml" ContentType="application/vnd.openxmlformats-officedocument.presentationml.tags+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8.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9.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 id="2147483697" r:id="rId3"/>
    <p:sldMasterId id="2147483703" r:id="rId4"/>
    <p:sldMasterId id="2147483725" r:id="rId5"/>
    <p:sldMasterId id="2147483729" r:id="rId6"/>
    <p:sldMasterId id="2147483754" r:id="rId7"/>
    <p:sldMasterId id="2147483766" r:id="rId8"/>
    <p:sldMasterId id="2147483772" r:id="rId9"/>
    <p:sldMasterId id="2147483779" r:id="rId10"/>
    <p:sldMasterId id="2147483797" r:id="rId11"/>
  </p:sldMasterIdLst>
  <p:notesMasterIdLst>
    <p:notesMasterId r:id="rId36"/>
  </p:notesMasterIdLst>
  <p:sldIdLst>
    <p:sldId id="256" r:id="rId12"/>
    <p:sldId id="347" r:id="rId13"/>
    <p:sldId id="425" r:id="rId14"/>
    <p:sldId id="616" r:id="rId15"/>
    <p:sldId id="617" r:id="rId16"/>
    <p:sldId id="619" r:id="rId17"/>
    <p:sldId id="620" r:id="rId18"/>
    <p:sldId id="621" r:id="rId19"/>
    <p:sldId id="622" r:id="rId20"/>
    <p:sldId id="623" r:id="rId21"/>
    <p:sldId id="624" r:id="rId22"/>
    <p:sldId id="625" r:id="rId23"/>
    <p:sldId id="626" r:id="rId24"/>
    <p:sldId id="635" r:id="rId25"/>
    <p:sldId id="636" r:id="rId26"/>
    <p:sldId id="637" r:id="rId27"/>
    <p:sldId id="634" r:id="rId28"/>
    <p:sldId id="627" r:id="rId29"/>
    <p:sldId id="628" r:id="rId30"/>
    <p:sldId id="629" r:id="rId31"/>
    <p:sldId id="630" r:id="rId32"/>
    <p:sldId id="633" r:id="rId33"/>
    <p:sldId id="632" r:id="rId34"/>
    <p:sldId id="63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837"/>
    <a:srgbClr val="D2C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22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E8BD5-2203-4C00-B669-0032F013D9BD}" type="datetimeFigureOut">
              <a:rPr lang="es-ES_tradnl" smtClean="0"/>
              <a:t>26/10/2020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39CD88-12A5-4C01-B54B-B1555E5D24FA}" type="slidenum">
              <a:rPr lang="es-ES_tradnl" smtClean="0"/>
              <a:t>‹#›</a:t>
            </a:fld>
            <a:endParaRPr lang="es-ES_tradnl"/>
          </a:p>
        </p:txBody>
      </p:sp>
    </p:spTree>
    <p:extLst>
      <p:ext uri="{BB962C8B-B14F-4D97-AF65-F5344CB8AC3E}">
        <p14:creationId xmlns:p14="http://schemas.microsoft.com/office/powerpoint/2010/main" val="384639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2</a:t>
            </a:fld>
            <a:endParaRPr lang="pt-BR" dirty="0"/>
          </a:p>
        </p:txBody>
      </p:sp>
    </p:spTree>
    <p:extLst>
      <p:ext uri="{BB962C8B-B14F-4D97-AF65-F5344CB8AC3E}">
        <p14:creationId xmlns:p14="http://schemas.microsoft.com/office/powerpoint/2010/main" val="188825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436685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baseline="0"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488412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9.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9.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9.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11.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11.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1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11.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5.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5.xml"/><Relationship Id="rId6" Type="http://schemas.openxmlformats.org/officeDocument/2006/relationships/image" Target="../media/image24.png"/><Relationship Id="rId5" Type="http://schemas.openxmlformats.org/officeDocument/2006/relationships/hyperlink" Target="https://twitter.com/sogeti" TargetMode="External"/><Relationship Id="rId4" Type="http://schemas.openxmlformats.org/officeDocument/2006/relationships/image" Target="../media/image2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76827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24">
            <a:extLst>
              <a:ext uri="{FF2B5EF4-FFF2-40B4-BE49-F238E27FC236}">
                <a16:creationId xmlns:a16="http://schemas.microsoft.com/office/drawing/2014/main" id="{B9F27177-1D8C-43C4-9482-BCCDCD60EC61}"/>
              </a:ext>
            </a:extLst>
          </p:cNvPr>
          <p:cNvSpPr/>
          <p:nvPr/>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en-US"/>
              <a:t>Click icon to add picture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en-US"/>
              <a:t>Click icon to add chart</a:t>
            </a:r>
            <a:endParaRPr lang="en-US" dirty="0"/>
          </a:p>
        </p:txBody>
      </p:sp>
    </p:spTree>
    <p:extLst>
      <p:ext uri="{BB962C8B-B14F-4D97-AF65-F5344CB8AC3E}">
        <p14:creationId xmlns:p14="http://schemas.microsoft.com/office/powerpoint/2010/main" val="11718423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1">
    <p:spTree>
      <p:nvGrpSpPr>
        <p:cNvPr id="1" name=""/>
        <p:cNvGrpSpPr/>
        <p:nvPr/>
      </p:nvGrpSpPr>
      <p:grpSpPr>
        <a:xfrm>
          <a:off x="0" y="0"/>
          <a:ext cx="0" cy="0"/>
          <a:chOff x="0" y="0"/>
          <a:chExt cx="0" cy="0"/>
        </a:xfrm>
      </p:grpSpPr>
      <p:sp>
        <p:nvSpPr>
          <p:cNvPr id="24" name="Freeform 23"/>
          <p:cNvSpPr/>
          <p:nvPr/>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Sogeti</a:t>
            </a:r>
          </a:p>
        </p:txBody>
      </p:sp>
      <p:sp>
        <p:nvSpPr>
          <p:cNvPr id="23" name="Rectangle 22"/>
          <p:cNvSpPr/>
          <p:nvPr/>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2020 Sogeti. All rights reserved.</a:t>
            </a:r>
          </a:p>
        </p:txBody>
      </p:sp>
      <p:sp>
        <p:nvSpPr>
          <p:cNvPr id="26" name="Rectangle 25">
            <a:hlinkClick r:id="rId3"/>
          </p:cNvPr>
          <p:cNvSpPr/>
          <p:nvPr/>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p:nvSpPr>
        <p:spPr>
          <a:xfrm>
            <a:off x="401188" y="2708919"/>
            <a:ext cx="4862724" cy="2805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noProof="0" dirty="0">
                <a:solidFill>
                  <a:schemeClr val="bg1"/>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fueled by AI and automation. With its hands-on ‘value in the making’ approach and passion for technology, Sogeti helps organizations implement their digital journeys at speed. </a:t>
            </a:r>
          </a:p>
          <a:p>
            <a:pPr algn="just"/>
            <a:r>
              <a:rPr lang="en-US" sz="900" kern="1200" noProof="0" dirty="0">
                <a:solidFill>
                  <a:schemeClr val="bg1"/>
                </a:solidFill>
                <a:effectLst/>
                <a:latin typeface="+mn-lt"/>
                <a:ea typeface="+mn-ea"/>
                <a:cs typeface="+mn-cs"/>
              </a:rPr>
              <a:t> </a:t>
            </a:r>
          </a:p>
          <a:p>
            <a:pPr algn="just"/>
            <a:r>
              <a:rPr lang="en-GB" sz="900" kern="1200" noProof="0" dirty="0">
                <a:solidFill>
                  <a:schemeClr val="bg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endParaRPr lang="en-US" sz="900" i="1" kern="1200" noProof="0" dirty="0">
              <a:solidFill>
                <a:schemeClr val="bg1"/>
              </a:solidFill>
              <a:effectLst/>
              <a:latin typeface="+mn-lt"/>
              <a:ea typeface="+mn-ea"/>
              <a:cs typeface="+mn-cs"/>
            </a:endParaRPr>
          </a:p>
          <a:p>
            <a:pPr algn="just"/>
            <a:endParaRPr lang="en-US" sz="900" kern="1200" noProof="0" dirty="0">
              <a:solidFill>
                <a:schemeClr val="bg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Visit us at www.sogeti.com</a:t>
            </a:r>
            <a:endParaRPr lang="en-US" sz="900" kern="1200" noProof="0" dirty="0">
              <a:solidFill>
                <a:schemeClr val="bg1"/>
              </a:solidFill>
              <a:effectLst/>
              <a:latin typeface="+mn-lt"/>
              <a:ea typeface="+mn-ea"/>
              <a:cs typeface="+mn-cs"/>
            </a:endParaRPr>
          </a:p>
        </p:txBody>
      </p:sp>
    </p:spTree>
    <p:extLst>
      <p:ext uri="{BB962C8B-B14F-4D97-AF65-F5344CB8AC3E}">
        <p14:creationId xmlns:p14="http://schemas.microsoft.com/office/powerpoint/2010/main" val="14677518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2">
    <p:spTree>
      <p:nvGrpSpPr>
        <p:cNvPr id="1" name=""/>
        <p:cNvGrpSpPr/>
        <p:nvPr/>
      </p:nvGrpSpPr>
      <p:grpSpPr>
        <a:xfrm>
          <a:off x="0" y="0"/>
          <a:ext cx="0" cy="0"/>
          <a:chOff x="0" y="0"/>
          <a:chExt cx="0" cy="0"/>
        </a:xfrm>
      </p:grpSpPr>
      <p:sp>
        <p:nvSpPr>
          <p:cNvPr id="12" name="Freeform 11"/>
          <p:cNvSpPr/>
          <p:nvPr/>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p:nvSpPr>
        <p:spPr>
          <a:xfrm>
            <a:off x="426722" y="3060471"/>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Sogeti</a:t>
            </a:r>
          </a:p>
        </p:txBody>
      </p:sp>
      <p:sp>
        <p:nvSpPr>
          <p:cNvPr id="23" name="Rectangle 22"/>
          <p:cNvSpPr/>
          <p:nvPr/>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p:nvPicPr>
        <p:blipFill>
          <a:blip r:embed="rId4"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p:nvPicPr>
        <p:blipFill>
          <a:blip r:embed="rId6"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p:nvPicPr>
        <p:blipFill>
          <a:blip r:embed="rId8"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p:nvSpPr>
        <p:spPr>
          <a:xfrm>
            <a:off x="401188" y="3430141"/>
            <a:ext cx="5262764" cy="2857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17901114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losing3">
    <p:spTree>
      <p:nvGrpSpPr>
        <p:cNvPr id="1" name=""/>
        <p:cNvGrpSpPr/>
        <p:nvPr/>
      </p:nvGrpSpPr>
      <p:grpSpPr>
        <a:xfrm>
          <a:off x="0" y="0"/>
          <a:ext cx="0" cy="0"/>
          <a:chOff x="0" y="0"/>
          <a:chExt cx="0" cy="0"/>
        </a:xfrm>
      </p:grpSpPr>
      <p:sp>
        <p:nvSpPr>
          <p:cNvPr id="10" name="Freeform 9"/>
          <p:cNvSpPr/>
          <p:nvPr/>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p:nvSpPr>
        <p:spPr>
          <a:xfrm>
            <a:off x="6934201" y="236220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Sogeti</a:t>
            </a:r>
          </a:p>
        </p:txBody>
      </p:sp>
      <p:sp>
        <p:nvSpPr>
          <p:cNvPr id="23" name="Rectangle 22"/>
          <p:cNvSpPr/>
          <p:nvPr/>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p:nvPicPr>
        <p:blipFill>
          <a:blip r:embed="rId8"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p:nvSpPr>
        <p:spPr>
          <a:xfrm>
            <a:off x="6934200" y="2761496"/>
            <a:ext cx="419830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245827838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268726011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0275754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Cover1">
    <p:bg>
      <p:bgPr>
        <a:solidFill>
          <a:schemeClr val="bg1"/>
        </a:solidFill>
        <a:effectLst/>
      </p:bgPr>
    </p:bg>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2379988081"/>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161579561"/>
      </p:ext>
    </p:extLst>
  </p:cSld>
  <p:clrMapOvr>
    <a:masterClrMapping/>
  </p:clrMapOvr>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1093119218"/>
      </p:ext>
    </p:extLst>
  </p:cSld>
  <p:clrMapOvr>
    <a:masterClrMapping/>
  </p:clrMapOvr>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8" name="Freeform 7"/>
          <p:cNvSpPr/>
          <p:nvPr/>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598135845"/>
      </p:ext>
    </p:extLst>
  </p:cSld>
  <p:clrMapOvr>
    <a:masterClrMapping/>
  </p:clrMapOvr>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ver4">
    <p:spTree>
      <p:nvGrpSpPr>
        <p:cNvPr id="1" name=""/>
        <p:cNvGrpSpPr/>
        <p:nvPr/>
      </p:nvGrpSpPr>
      <p:grpSpPr>
        <a:xfrm>
          <a:off x="0" y="0"/>
          <a:ext cx="0" cy="0"/>
          <a:chOff x="0" y="0"/>
          <a:chExt cx="0" cy="0"/>
        </a:xfrm>
      </p:grpSpPr>
      <p:sp>
        <p:nvSpPr>
          <p:cNvPr id="9" name="Freeform 8"/>
          <p:cNvSpPr/>
          <p:nvPr/>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779818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15">
            <a:extLst>
              <a:ext uri="{FF2B5EF4-FFF2-40B4-BE49-F238E27FC236}">
                <a16:creationId xmlns:a16="http://schemas.microsoft.com/office/drawing/2014/main" id="{005ED0D9-5740-4AC1-ADDD-56A9F2217C30}"/>
              </a:ext>
            </a:extLst>
          </p:cNvPr>
          <p:cNvSpPr/>
          <p:nvPr/>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en-US"/>
              <a:t>Click icon to add picture</a:t>
            </a:r>
            <a:endParaRPr lang="pt-PT"/>
          </a:p>
        </p:txBody>
      </p:sp>
    </p:spTree>
    <p:extLst>
      <p:ext uri="{BB962C8B-B14F-4D97-AF65-F5344CB8AC3E}">
        <p14:creationId xmlns:p14="http://schemas.microsoft.com/office/powerpoint/2010/main" val="289228162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ver5">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877260019"/>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ver6">
    <p:spTree>
      <p:nvGrpSpPr>
        <p:cNvPr id="1" name=""/>
        <p:cNvGrpSpPr/>
        <p:nvPr/>
      </p:nvGrpSpPr>
      <p:grpSpPr>
        <a:xfrm>
          <a:off x="0" y="0"/>
          <a:ext cx="0" cy="0"/>
          <a:chOff x="0" y="0"/>
          <a:chExt cx="0" cy="0"/>
        </a:xfrm>
      </p:grpSpPr>
      <p:sp>
        <p:nvSpPr>
          <p:cNvPr id="17" name="Freeform 16"/>
          <p:cNvSpPr/>
          <p:nvPr/>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212285501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7">
    <p:spTree>
      <p:nvGrpSpPr>
        <p:cNvPr id="1" name=""/>
        <p:cNvGrpSpPr/>
        <p:nvPr/>
      </p:nvGrpSpPr>
      <p:grpSpPr>
        <a:xfrm>
          <a:off x="0" y="0"/>
          <a:ext cx="0" cy="0"/>
          <a:chOff x="0" y="0"/>
          <a:chExt cx="0" cy="0"/>
        </a:xfrm>
      </p:grpSpPr>
      <p:sp>
        <p:nvSpPr>
          <p:cNvPr id="11" name="Freeform 10"/>
          <p:cNvSpPr/>
          <p:nvPr/>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97569779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ver8">
    <p:spTree>
      <p:nvGrpSpPr>
        <p:cNvPr id="1" name=""/>
        <p:cNvGrpSpPr/>
        <p:nvPr/>
      </p:nvGrpSpPr>
      <p:grpSpPr>
        <a:xfrm>
          <a:off x="0" y="0"/>
          <a:ext cx="0" cy="0"/>
          <a:chOff x="0" y="0"/>
          <a:chExt cx="0" cy="0"/>
        </a:xfrm>
      </p:grpSpPr>
      <p:sp>
        <p:nvSpPr>
          <p:cNvPr id="10" name="Freeform 9"/>
          <p:cNvSpPr/>
          <p:nvPr/>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214106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ver9">
    <p:spTree>
      <p:nvGrpSpPr>
        <p:cNvPr id="1" name=""/>
        <p:cNvGrpSpPr/>
        <p:nvPr/>
      </p:nvGrpSpPr>
      <p:grpSpPr>
        <a:xfrm>
          <a:off x="0" y="0"/>
          <a:ext cx="0" cy="0"/>
          <a:chOff x="0" y="0"/>
          <a:chExt cx="0" cy="0"/>
        </a:xfrm>
      </p:grpSpPr>
      <p:sp>
        <p:nvSpPr>
          <p:cNvPr id="13" name="Freeform 12"/>
          <p:cNvSpPr/>
          <p:nvPr/>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8839981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ver10">
    <p:spTree>
      <p:nvGrpSpPr>
        <p:cNvPr id="1" name=""/>
        <p:cNvGrpSpPr/>
        <p:nvPr/>
      </p:nvGrpSpPr>
      <p:grpSpPr>
        <a:xfrm>
          <a:off x="0" y="0"/>
          <a:ext cx="0" cy="0"/>
          <a:chOff x="0" y="0"/>
          <a:chExt cx="0" cy="0"/>
        </a:xfrm>
      </p:grpSpPr>
      <p:sp>
        <p:nvSpPr>
          <p:cNvPr id="15" name="Freeform 14"/>
          <p:cNvSpPr/>
          <p:nvPr/>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27643927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ver11">
    <p:spTree>
      <p:nvGrpSpPr>
        <p:cNvPr id="1" name=""/>
        <p:cNvGrpSpPr/>
        <p:nvPr/>
      </p:nvGrpSpPr>
      <p:grpSpPr>
        <a:xfrm>
          <a:off x="0" y="0"/>
          <a:ext cx="0" cy="0"/>
          <a:chOff x="0" y="0"/>
          <a:chExt cx="0" cy="0"/>
        </a:xfrm>
      </p:grpSpPr>
      <p:sp>
        <p:nvSpPr>
          <p:cNvPr id="9" name="Freeform 8"/>
          <p:cNvSpPr/>
          <p:nvPr/>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4155558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6207888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userDrawn="1"/>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217291634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1451345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en-US"/>
              <a:t>Click icon to add picture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en-US"/>
              <a:t>Click icon to add picture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8027902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114853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losing1">
    <p:spTree>
      <p:nvGrpSpPr>
        <p:cNvPr id="1" name=""/>
        <p:cNvGrpSpPr/>
        <p:nvPr/>
      </p:nvGrpSpPr>
      <p:grpSpPr>
        <a:xfrm>
          <a:off x="0" y="0"/>
          <a:ext cx="0" cy="0"/>
          <a:chOff x="0" y="0"/>
          <a:chExt cx="0" cy="0"/>
        </a:xfrm>
      </p:grpSpPr>
      <p:sp>
        <p:nvSpPr>
          <p:cNvPr id="24" name="Freeform 23"/>
          <p:cNvSpPr/>
          <p:nvPr/>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Sogeti</a:t>
            </a:r>
          </a:p>
        </p:txBody>
      </p:sp>
      <p:sp>
        <p:nvSpPr>
          <p:cNvPr id="23" name="Rectangle 22"/>
          <p:cNvSpPr/>
          <p:nvPr/>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2020 Sogeti. All rights reserved.</a:t>
            </a:r>
          </a:p>
        </p:txBody>
      </p:sp>
      <p:sp>
        <p:nvSpPr>
          <p:cNvPr id="26" name="Rectangle 25">
            <a:hlinkClick r:id="rId3"/>
          </p:cNvPr>
          <p:cNvSpPr/>
          <p:nvPr/>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p:nvSpPr>
        <p:spPr>
          <a:xfrm>
            <a:off x="401188" y="2708919"/>
            <a:ext cx="4862724" cy="2805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noProof="0" dirty="0">
                <a:solidFill>
                  <a:schemeClr val="bg1"/>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fueled by AI and automation. With its hands-on ‘value in the making’ approach and passion for technology, Sogeti helps organizations implement their digital journeys at speed. </a:t>
            </a:r>
          </a:p>
          <a:p>
            <a:pPr algn="just"/>
            <a:r>
              <a:rPr lang="en-US" sz="900" kern="1200" noProof="0" dirty="0">
                <a:solidFill>
                  <a:schemeClr val="bg1"/>
                </a:solidFill>
                <a:effectLst/>
                <a:latin typeface="+mn-lt"/>
                <a:ea typeface="+mn-ea"/>
                <a:cs typeface="+mn-cs"/>
              </a:rPr>
              <a:t> </a:t>
            </a:r>
          </a:p>
          <a:p>
            <a:pPr algn="just"/>
            <a:r>
              <a:rPr lang="en-GB" sz="900" kern="1200" noProof="0" dirty="0">
                <a:solidFill>
                  <a:schemeClr val="bg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endParaRPr lang="en-US" sz="900" i="1" kern="1200" noProof="0" dirty="0">
              <a:solidFill>
                <a:schemeClr val="bg1"/>
              </a:solidFill>
              <a:effectLst/>
              <a:latin typeface="+mn-lt"/>
              <a:ea typeface="+mn-ea"/>
              <a:cs typeface="+mn-cs"/>
            </a:endParaRPr>
          </a:p>
          <a:p>
            <a:pPr algn="just"/>
            <a:endParaRPr lang="en-US" sz="900" kern="1200" noProof="0" dirty="0">
              <a:solidFill>
                <a:schemeClr val="bg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Visit us at www.sogeti.com</a:t>
            </a:r>
            <a:endParaRPr lang="en-US" sz="900" kern="1200" noProof="0" dirty="0">
              <a:solidFill>
                <a:schemeClr val="bg1"/>
              </a:solidFill>
              <a:effectLst/>
              <a:latin typeface="+mn-lt"/>
              <a:ea typeface="+mn-ea"/>
              <a:cs typeface="+mn-cs"/>
            </a:endParaRPr>
          </a:p>
        </p:txBody>
      </p:sp>
    </p:spTree>
    <p:extLst>
      <p:ext uri="{BB962C8B-B14F-4D97-AF65-F5344CB8AC3E}">
        <p14:creationId xmlns:p14="http://schemas.microsoft.com/office/powerpoint/2010/main" val="107485363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losing2">
    <p:spTree>
      <p:nvGrpSpPr>
        <p:cNvPr id="1" name=""/>
        <p:cNvGrpSpPr/>
        <p:nvPr/>
      </p:nvGrpSpPr>
      <p:grpSpPr>
        <a:xfrm>
          <a:off x="0" y="0"/>
          <a:ext cx="0" cy="0"/>
          <a:chOff x="0" y="0"/>
          <a:chExt cx="0" cy="0"/>
        </a:xfrm>
      </p:grpSpPr>
      <p:sp>
        <p:nvSpPr>
          <p:cNvPr id="12" name="Freeform 11"/>
          <p:cNvSpPr/>
          <p:nvPr/>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p:nvSpPr>
        <p:spPr>
          <a:xfrm>
            <a:off x="426722" y="3060471"/>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Sogeti</a:t>
            </a:r>
          </a:p>
        </p:txBody>
      </p:sp>
      <p:sp>
        <p:nvSpPr>
          <p:cNvPr id="23" name="Rectangle 22"/>
          <p:cNvSpPr/>
          <p:nvPr/>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p:nvPicPr>
        <p:blipFill>
          <a:blip r:embed="rId4"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p:nvPicPr>
        <p:blipFill>
          <a:blip r:embed="rId6"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p:nvPicPr>
        <p:blipFill>
          <a:blip r:embed="rId8"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p:nvSpPr>
        <p:spPr>
          <a:xfrm>
            <a:off x="401188" y="3430141"/>
            <a:ext cx="5262764" cy="2857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22361714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3">
    <p:spTree>
      <p:nvGrpSpPr>
        <p:cNvPr id="1" name=""/>
        <p:cNvGrpSpPr/>
        <p:nvPr/>
      </p:nvGrpSpPr>
      <p:grpSpPr>
        <a:xfrm>
          <a:off x="0" y="0"/>
          <a:ext cx="0" cy="0"/>
          <a:chOff x="0" y="0"/>
          <a:chExt cx="0" cy="0"/>
        </a:xfrm>
      </p:grpSpPr>
      <p:sp>
        <p:nvSpPr>
          <p:cNvPr id="10" name="Freeform 9"/>
          <p:cNvSpPr/>
          <p:nvPr/>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p:nvSpPr>
        <p:spPr>
          <a:xfrm>
            <a:off x="6934201" y="236220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Sogeti</a:t>
            </a:r>
          </a:p>
        </p:txBody>
      </p:sp>
      <p:sp>
        <p:nvSpPr>
          <p:cNvPr id="23" name="Rectangle 22"/>
          <p:cNvSpPr/>
          <p:nvPr/>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p:nvPicPr>
        <p:blipFill>
          <a:blip r:embed="rId8"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p:nvSpPr>
        <p:spPr>
          <a:xfrm>
            <a:off x="6934200" y="2761496"/>
            <a:ext cx="419830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192384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en-US"/>
              <a:t>Click icon to add picture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422953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en-US"/>
              <a:t>Click icon to add table</a:t>
            </a:r>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3675342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en-US" noProof="0"/>
              <a:t>Click icon to add chart</a:t>
            </a:r>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2517222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1442268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19671853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noProof="0"/>
              <a:t>Click icon to add chart</a:t>
            </a:r>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noProof="0"/>
              <a:t>Click icon to add chart</a:t>
            </a:r>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noProof="0"/>
              <a:t>Click icon to add chart</a:t>
            </a:r>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noProof="0"/>
              <a:t>Click icon to add chart</a:t>
            </a:r>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 name="Titre 1">
            <a:extLst>
              <a:ext uri="{FF2B5EF4-FFF2-40B4-BE49-F238E27FC236}">
                <a16:creationId xmlns:a16="http://schemas.microsoft.com/office/drawing/2014/main" id="{E0C1639C-5E32-4A0F-9645-B67E7F086142}"/>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1856615156"/>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268312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3241354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93"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16939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772816"/>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772816"/>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149080"/>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149080"/>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3" name="Espace réservé du texte 2">
            <a:extLst>
              <a:ext uri="{FF2B5EF4-FFF2-40B4-BE49-F238E27FC236}">
                <a16:creationId xmlns:a16="http://schemas.microsoft.com/office/drawing/2014/main" id="{C560ADFA-A554-40DB-9C09-BF14166601CF}"/>
              </a:ext>
            </a:extLst>
          </p:cNvPr>
          <p:cNvSpPr>
            <a:spLocks noGrp="1"/>
          </p:cNvSpPr>
          <p:nvPr>
            <p:ph type="body" sz="quarter" idx="39" hasCustomPrompt="1"/>
          </p:nvPr>
        </p:nvSpPr>
        <p:spPr>
          <a:xfrm>
            <a:off x="2207568" y="1813757"/>
            <a:ext cx="3888432" cy="1630696"/>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a:extLst>
              <a:ext uri="{FF2B5EF4-FFF2-40B4-BE49-F238E27FC236}">
                <a16:creationId xmlns:a16="http://schemas.microsoft.com/office/drawing/2014/main" id="{68CBE3CE-576D-45EF-8508-B3EDFABCF2B8}"/>
              </a:ext>
            </a:extLst>
          </p:cNvPr>
          <p:cNvSpPr>
            <a:spLocks noGrp="1"/>
          </p:cNvSpPr>
          <p:nvPr>
            <p:ph type="body" sz="quarter" idx="40" hasCustomPrompt="1"/>
          </p:nvPr>
        </p:nvSpPr>
        <p:spPr>
          <a:xfrm>
            <a:off x="8040688" y="1813757"/>
            <a:ext cx="3887787" cy="1631118"/>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15" name="Espace réservé du texte 2">
            <a:extLst>
              <a:ext uri="{FF2B5EF4-FFF2-40B4-BE49-F238E27FC236}">
                <a16:creationId xmlns:a16="http://schemas.microsoft.com/office/drawing/2014/main" id="{2365C378-2049-4E6F-A251-8DB17047E9B5}"/>
              </a:ext>
            </a:extLst>
          </p:cNvPr>
          <p:cNvSpPr>
            <a:spLocks noGrp="1"/>
          </p:cNvSpPr>
          <p:nvPr>
            <p:ph type="body" sz="quarter" idx="41" hasCustomPrompt="1"/>
          </p:nvPr>
        </p:nvSpPr>
        <p:spPr>
          <a:xfrm>
            <a:off x="2209020" y="4152501"/>
            <a:ext cx="3888432" cy="1630696"/>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16" name="Espace réservé du texte 4">
            <a:extLst>
              <a:ext uri="{FF2B5EF4-FFF2-40B4-BE49-F238E27FC236}">
                <a16:creationId xmlns:a16="http://schemas.microsoft.com/office/drawing/2014/main" id="{BDCDCD3D-3C66-46EB-A8BB-B3FA3781B492}"/>
              </a:ext>
            </a:extLst>
          </p:cNvPr>
          <p:cNvSpPr>
            <a:spLocks noGrp="1"/>
          </p:cNvSpPr>
          <p:nvPr>
            <p:ph type="body" sz="quarter" idx="42" hasCustomPrompt="1"/>
          </p:nvPr>
        </p:nvSpPr>
        <p:spPr>
          <a:xfrm>
            <a:off x="8042140" y="4152501"/>
            <a:ext cx="3887787" cy="1631118"/>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6" name="Titre 5">
            <a:extLst>
              <a:ext uri="{FF2B5EF4-FFF2-40B4-BE49-F238E27FC236}">
                <a16:creationId xmlns:a16="http://schemas.microsoft.com/office/drawing/2014/main" id="{DF46B483-3DE0-4CFE-95FA-4E634730324E}"/>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131181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D259159-65A9-48EE-90BF-0762E7A82334}"/>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15401815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9752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33718278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7827334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Closing3">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2428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448784520"/>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4190139455"/>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415704302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8988517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2719187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733592465"/>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18876439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40836501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7953150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39865458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40904206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67374963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2259378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losing3">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2573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3319140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86196456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1594978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4268853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2908019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3417055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28831719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1381582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402097293"/>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Sogeti</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2020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19"/>
            <a:ext cx="4862724" cy="2805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noProof="0" dirty="0">
                <a:solidFill>
                  <a:schemeClr val="bg1"/>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fueled by AI and automation. With its hands-on ‘value in the making’ approach and passion for technology, Sogeti helps organizations implement their digital journeys at speed. </a:t>
            </a:r>
          </a:p>
          <a:p>
            <a:pPr algn="just"/>
            <a:r>
              <a:rPr lang="en-US" sz="900" kern="1200" noProof="0" dirty="0">
                <a:solidFill>
                  <a:schemeClr val="bg1"/>
                </a:solidFill>
                <a:effectLst/>
                <a:latin typeface="+mn-lt"/>
                <a:ea typeface="+mn-ea"/>
                <a:cs typeface="+mn-cs"/>
              </a:rPr>
              <a:t> </a:t>
            </a:r>
          </a:p>
          <a:p>
            <a:pPr algn="just"/>
            <a:r>
              <a:rPr lang="en-GB" sz="900" kern="1200" noProof="0" dirty="0">
                <a:solidFill>
                  <a:schemeClr val="bg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endParaRPr lang="en-US" sz="900" i="1" kern="1200" noProof="0" dirty="0">
              <a:solidFill>
                <a:schemeClr val="bg1"/>
              </a:solidFill>
              <a:effectLst/>
              <a:latin typeface="+mn-lt"/>
              <a:ea typeface="+mn-ea"/>
              <a:cs typeface="+mn-cs"/>
            </a:endParaRPr>
          </a:p>
          <a:p>
            <a:pPr algn="just"/>
            <a:endParaRPr lang="en-US" sz="900" kern="1200" noProof="0" dirty="0">
              <a:solidFill>
                <a:schemeClr val="bg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Visit us at www.sogeti.com</a:t>
            </a:r>
            <a:endParaRPr lang="en-US" sz="900" kern="1200" noProof="0" dirty="0">
              <a:solidFill>
                <a:schemeClr val="bg1"/>
              </a:solidFill>
              <a:effectLst/>
              <a:latin typeface="+mn-lt"/>
              <a:ea typeface="+mn-ea"/>
              <a:cs typeface="+mn-cs"/>
            </a:endParaRPr>
          </a:p>
        </p:txBody>
      </p:sp>
    </p:spTree>
    <p:extLst>
      <p:ext uri="{BB962C8B-B14F-4D97-AF65-F5344CB8AC3E}">
        <p14:creationId xmlns:p14="http://schemas.microsoft.com/office/powerpoint/2010/main" val="13986022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060471"/>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Sogeti</a:t>
            </a: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430141"/>
            <a:ext cx="5262764" cy="2857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3915761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noProof="0"/>
              <a:t>Modifiez le style du titre</a:t>
            </a:r>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291129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6934201" y="236220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Sogeti</a:t>
            </a: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6934200" y="2761496"/>
            <a:ext cx="419830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2784155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11876189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15" name="Rectangle 14"/>
          <p:cNvSpPr/>
          <p:nvPr userDrawn="1"/>
        </p:nvSpPr>
        <p:spPr>
          <a:xfrm>
            <a:off x="407988" y="2317233"/>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bg1"/>
                </a:solidFill>
              </a:rPr>
              <a:t>About Sogeti</a:t>
            </a:r>
          </a:p>
        </p:txBody>
      </p:sp>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2020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851D6730-9622-4316-9ACE-C0BFBC830794}"/>
              </a:ext>
            </a:extLst>
          </p:cNvPr>
          <p:cNvSpPr/>
          <p:nvPr userDrawn="1"/>
        </p:nvSpPr>
        <p:spPr>
          <a:xfrm>
            <a:off x="401188" y="2708919"/>
            <a:ext cx="4862724" cy="28058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noProof="0" dirty="0">
                <a:solidFill>
                  <a:schemeClr val="bg1"/>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fueled by AI and automation. With its hands-on ‘value in the making’ approach and passion for technology, Sogeti helps organizations implement their digital journeys at speed. </a:t>
            </a:r>
          </a:p>
          <a:p>
            <a:pPr algn="just"/>
            <a:r>
              <a:rPr lang="en-US" sz="900" kern="1200" noProof="0" dirty="0">
                <a:solidFill>
                  <a:schemeClr val="bg1"/>
                </a:solidFill>
                <a:effectLst/>
                <a:latin typeface="+mn-lt"/>
                <a:ea typeface="+mn-ea"/>
                <a:cs typeface="+mn-cs"/>
              </a:rPr>
              <a:t> </a:t>
            </a:r>
          </a:p>
          <a:p>
            <a:pPr algn="just"/>
            <a:r>
              <a:rPr lang="en-GB" sz="900" kern="1200" noProof="0" dirty="0">
                <a:solidFill>
                  <a:schemeClr val="bg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endParaRPr lang="en-US" sz="900" i="1" kern="1200" noProof="0" dirty="0">
              <a:solidFill>
                <a:schemeClr val="bg1"/>
              </a:solidFill>
              <a:effectLst/>
              <a:latin typeface="+mn-lt"/>
              <a:ea typeface="+mn-ea"/>
              <a:cs typeface="+mn-cs"/>
            </a:endParaRPr>
          </a:p>
          <a:p>
            <a:pPr algn="just"/>
            <a:endParaRPr lang="en-US" sz="900" kern="1200" noProof="0" dirty="0">
              <a:solidFill>
                <a:schemeClr val="bg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900" dirty="0">
                <a:solidFill>
                  <a:schemeClr val="bg1"/>
                </a:solidFill>
              </a:rPr>
              <a:t>Visit us at www.sogeti.com</a:t>
            </a:r>
            <a:endParaRPr lang="en-US" sz="900" kern="1200" noProof="0" dirty="0">
              <a:solidFill>
                <a:schemeClr val="bg1"/>
              </a:solidFill>
              <a:effectLst/>
              <a:latin typeface="+mn-lt"/>
              <a:ea typeface="+mn-ea"/>
              <a:cs typeface="+mn-cs"/>
            </a:endParaRPr>
          </a:p>
        </p:txBody>
      </p:sp>
    </p:spTree>
    <p:extLst>
      <p:ext uri="{BB962C8B-B14F-4D97-AF65-F5344CB8AC3E}">
        <p14:creationId xmlns:p14="http://schemas.microsoft.com/office/powerpoint/2010/main" val="1542963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426722" y="3060471"/>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5"/>
                </a:solidFill>
              </a:rPr>
              <a:t>About Sogeti</a:t>
            </a: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450818" y="5181600"/>
            <a:ext cx="333195" cy="333195"/>
          </a:xfrm>
          <a:prstGeom prst="rect">
            <a:avLst/>
          </a:prstGeom>
          <a:noFill/>
        </p:spPr>
      </p:pic>
      <p:sp>
        <p:nvSpPr>
          <p:cNvPr id="17" name="Rectangle 16">
            <a:extLst>
              <a:ext uri="{FF2B5EF4-FFF2-40B4-BE49-F238E27FC236}">
                <a16:creationId xmlns:a16="http://schemas.microsoft.com/office/drawing/2014/main" id="{CB1D44DE-9375-4835-B18F-A334E66D7F1C}"/>
              </a:ext>
            </a:extLst>
          </p:cNvPr>
          <p:cNvSpPr/>
          <p:nvPr userDrawn="1"/>
        </p:nvSpPr>
        <p:spPr>
          <a:xfrm>
            <a:off x="401188" y="3430141"/>
            <a:ext cx="5262764" cy="2857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4278998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5" name="Rectangle 14"/>
          <p:cNvSpPr/>
          <p:nvPr userDrawn="1"/>
        </p:nvSpPr>
        <p:spPr>
          <a:xfrm>
            <a:off x="6934201" y="2362200"/>
            <a:ext cx="2219960" cy="2349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600" dirty="0">
                <a:solidFill>
                  <a:schemeClr val="accent3"/>
                </a:solidFill>
              </a:rPr>
              <a:t>About Sogeti</a:t>
            </a: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2020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7" name="Rectangle 16">
            <a:extLst>
              <a:ext uri="{FF2B5EF4-FFF2-40B4-BE49-F238E27FC236}">
                <a16:creationId xmlns:a16="http://schemas.microsoft.com/office/drawing/2014/main" id="{7C9E7AB6-360B-4526-A05F-E716E577D207}"/>
              </a:ext>
            </a:extLst>
          </p:cNvPr>
          <p:cNvSpPr/>
          <p:nvPr userDrawn="1"/>
        </p:nvSpPr>
        <p:spPr>
          <a:xfrm>
            <a:off x="6934200" y="2761496"/>
            <a:ext cx="4198309"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kern="1200" noProof="0" dirty="0">
                <a:solidFill>
                  <a:schemeClr val="bg2">
                    <a:lumMod val="25000"/>
                  </a:schemeClr>
                </a:solidFill>
                <a:effectLst/>
                <a:latin typeface="+mn-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noProof="0" dirty="0" err="1">
                <a:solidFill>
                  <a:schemeClr val="bg2">
                    <a:lumMod val="25000"/>
                  </a:schemeClr>
                </a:solidFill>
                <a:effectLst/>
                <a:latin typeface="+mn-lt"/>
                <a:ea typeface="+mn-ea"/>
                <a:cs typeface="+mn-cs"/>
              </a:rPr>
              <a:t>fueled</a:t>
            </a:r>
            <a:r>
              <a:rPr lang="en-GB" sz="900" kern="1200" noProof="0" dirty="0">
                <a:solidFill>
                  <a:schemeClr val="bg2">
                    <a:lumMod val="25000"/>
                  </a:schemeClr>
                </a:solidFill>
                <a:effectLst/>
                <a:latin typeface="+mn-lt"/>
                <a:ea typeface="+mn-ea"/>
                <a:cs typeface="+mn-cs"/>
              </a:rPr>
              <a:t> by AI and automation. With its hands-on ‘value in the making’ approach and passion for technology, Sogeti helps organizations implement their digital journeys at speed. </a:t>
            </a:r>
          </a:p>
          <a:p>
            <a:pPr algn="just"/>
            <a:r>
              <a:rPr lang="en-GB" sz="900" kern="1200" noProof="0" dirty="0">
                <a:solidFill>
                  <a:schemeClr val="bg2">
                    <a:lumMod val="25000"/>
                  </a:schemeClr>
                </a:solidFill>
                <a:effectLst/>
                <a:latin typeface="+mn-lt"/>
                <a:ea typeface="+mn-ea"/>
                <a:cs typeface="+mn-cs"/>
              </a:rPr>
              <a:t> </a:t>
            </a:r>
          </a:p>
          <a:p>
            <a:pPr algn="just"/>
            <a:r>
              <a:rPr lang="en-GB" sz="900" kern="1200" noProof="0" dirty="0">
                <a:solidFill>
                  <a:schemeClr val="bg2">
                    <a:lumMod val="25000"/>
                  </a:schemeClr>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almost 220,000 team members in more than 40 countries. The Group reported 2019 global revenues of EUR 14.1 billion.</a:t>
            </a:r>
          </a:p>
          <a:p>
            <a:pPr algn="just"/>
            <a:endParaRPr lang="en-GB" sz="900" kern="1200" noProof="0" dirty="0">
              <a:solidFill>
                <a:schemeClr val="bg2">
                  <a:lumMod val="25000"/>
                </a:schemeClr>
              </a:solidFill>
              <a:effectLst/>
              <a:latin typeface="+mn-lt"/>
              <a:ea typeface="+mn-ea"/>
              <a:cs typeface="+mn-cs"/>
            </a:endParaRPr>
          </a:p>
          <a:p>
            <a:pPr algn="just"/>
            <a:r>
              <a:rPr lang="en-GB" sz="900" kern="1200" noProof="0" dirty="0">
                <a:solidFill>
                  <a:schemeClr val="bg2">
                    <a:lumMod val="25000"/>
                  </a:schemeClr>
                </a:solidFill>
                <a:effectLst/>
                <a:latin typeface="+mn-lt"/>
                <a:ea typeface="+mn-ea"/>
                <a:cs typeface="+mn-cs"/>
              </a:rPr>
              <a:t>Visit us at www.sogeti.com</a:t>
            </a:r>
          </a:p>
        </p:txBody>
      </p:sp>
    </p:spTree>
    <p:extLst>
      <p:ext uri="{BB962C8B-B14F-4D97-AF65-F5344CB8AC3E}">
        <p14:creationId xmlns:p14="http://schemas.microsoft.com/office/powerpoint/2010/main" val="31417685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247791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2360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32320861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9278182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noProof="0"/>
              <a:t>Modifiez le style du titre</a:t>
            </a:r>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2426592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3318724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noProof="0"/>
              <a:t>Modifiez le style du titre</a:t>
            </a:r>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42986019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3304968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14" name="Freeform 27">
            <a:extLst>
              <a:ext uri="{FF2B5EF4-FFF2-40B4-BE49-F238E27FC236}">
                <a16:creationId xmlns:a16="http://schemas.microsoft.com/office/drawing/2014/main" id="{E9584E4F-0ADE-4C23-8FE0-EF70FE5053E9}"/>
              </a:ext>
            </a:extLst>
          </p:cNvPr>
          <p:cNvSpPr/>
          <p:nvPr/>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32968754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grpSp>
        <p:nvGrpSpPr>
          <p:cNvPr id="3" name="Group 30">
            <a:extLst>
              <a:ext uri="{FF2B5EF4-FFF2-40B4-BE49-F238E27FC236}">
                <a16:creationId xmlns:a16="http://schemas.microsoft.com/office/drawing/2014/main" id="{3AD05034-F310-45B7-8D19-09304BA71383}"/>
              </a:ext>
            </a:extLst>
          </p:cNvPr>
          <p:cNvGrpSpPr/>
          <p:nvPr/>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en-US"/>
              <a:t>Click icon to add picture</a:t>
            </a:r>
            <a:endParaRPr lang="pt-PT" dirty="0"/>
          </a:p>
        </p:txBody>
      </p:sp>
    </p:spTree>
    <p:extLst>
      <p:ext uri="{BB962C8B-B14F-4D97-AF65-F5344CB8AC3E}">
        <p14:creationId xmlns:p14="http://schemas.microsoft.com/office/powerpoint/2010/main" val="243093170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dirty="0" err="1"/>
              <a:t>Modifiez</a:t>
            </a:r>
            <a:r>
              <a:rPr lang="en-US" noProof="0" dirty="0"/>
              <a:t> le style du </a:t>
            </a:r>
            <a:r>
              <a:rPr lang="en-US" noProof="0" dirty="0" err="1"/>
              <a:t>titre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328212249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24">
            <a:extLst>
              <a:ext uri="{FF2B5EF4-FFF2-40B4-BE49-F238E27FC236}">
                <a16:creationId xmlns:a16="http://schemas.microsoft.com/office/drawing/2014/main" id="{B9F27177-1D8C-43C4-9482-BCCDCD60EC61}"/>
              </a:ext>
            </a:extLst>
          </p:cNvPr>
          <p:cNvSpPr/>
          <p:nvPr/>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en-US"/>
              <a:t>Click icon to add picture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en-US"/>
              <a:t>Click icon to add chart</a:t>
            </a:r>
            <a:endParaRPr lang="en-US" dirty="0"/>
          </a:p>
        </p:txBody>
      </p:sp>
    </p:spTree>
    <p:extLst>
      <p:ext uri="{BB962C8B-B14F-4D97-AF65-F5344CB8AC3E}">
        <p14:creationId xmlns:p14="http://schemas.microsoft.com/office/powerpoint/2010/main" val="12509502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Freeform 15">
            <a:extLst>
              <a:ext uri="{FF2B5EF4-FFF2-40B4-BE49-F238E27FC236}">
                <a16:creationId xmlns:a16="http://schemas.microsoft.com/office/drawing/2014/main" id="{005ED0D9-5740-4AC1-ADDD-56A9F2217C30}"/>
              </a:ext>
            </a:extLst>
          </p:cNvPr>
          <p:cNvSpPr/>
          <p:nvPr/>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en-US"/>
              <a:t>Click icon to add picture</a:t>
            </a:r>
            <a:endParaRPr lang="pt-PT"/>
          </a:p>
        </p:txBody>
      </p:sp>
    </p:spTree>
    <p:extLst>
      <p:ext uri="{BB962C8B-B14F-4D97-AF65-F5344CB8AC3E}">
        <p14:creationId xmlns:p14="http://schemas.microsoft.com/office/powerpoint/2010/main" val="76004266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en-US"/>
              <a:t>Click icon to add picture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en-US"/>
              <a:t>Click icon to add picture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658686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en-US"/>
              <a:t>Click icon to add picture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397312627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en-US"/>
              <a:t>Click icon to add table</a:t>
            </a:r>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4237895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14" name="Freeform 27">
            <a:extLst>
              <a:ext uri="{FF2B5EF4-FFF2-40B4-BE49-F238E27FC236}">
                <a16:creationId xmlns:a16="http://schemas.microsoft.com/office/drawing/2014/main" id="{E9584E4F-0ADE-4C23-8FE0-EF70FE5053E9}"/>
              </a:ext>
            </a:extLst>
          </p:cNvPr>
          <p:cNvSpPr/>
          <p:nvPr/>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41631596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en-US" noProof="0"/>
              <a:t>Click icon to add chart</a:t>
            </a:r>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22326278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88783343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en-US" noProof="0"/>
              <a:t>Click icon to add chart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en-US" noProof="0"/>
              <a:t>Click icon to add chart</a:t>
            </a:r>
          </a:p>
        </p:txBody>
      </p:sp>
    </p:spTree>
    <p:extLst>
      <p:ext uri="{BB962C8B-B14F-4D97-AF65-F5344CB8AC3E}">
        <p14:creationId xmlns:p14="http://schemas.microsoft.com/office/powerpoint/2010/main" val="324297475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r>
              <a:rPr lang="en-US" noProof="0"/>
              <a:t>Click icon to add chart</a:t>
            </a:r>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r>
              <a:rPr lang="en-US" noProof="0"/>
              <a:t>Click icon to add chart</a:t>
            </a:r>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r>
              <a:rPr lang="en-US" noProof="0"/>
              <a:t>Click icon to add chart</a:t>
            </a:r>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r>
              <a:rPr lang="en-US" noProof="0"/>
              <a:t>Click icon to add chart</a:t>
            </a:r>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 name="Titre 1">
            <a:extLst>
              <a:ext uri="{FF2B5EF4-FFF2-40B4-BE49-F238E27FC236}">
                <a16:creationId xmlns:a16="http://schemas.microsoft.com/office/drawing/2014/main" id="{E0C1639C-5E32-4A0F-9645-B67E7F086142}"/>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3528862774"/>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noProof="0"/>
              <a:t>Modifiez le style du titre</a:t>
            </a:r>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335058840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17"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p:txBody>
          <a:bodyPr/>
          <a:lstStyle>
            <a:lvl1pPr>
              <a:defRPr>
                <a:solidFill>
                  <a:schemeClr val="bg1"/>
                </a:solidFill>
              </a:defRPr>
            </a:lvl1pPr>
          </a:lstStyle>
          <a:p>
            <a:r>
              <a:rPr lang="en-US" noProof="0"/>
              <a:t>Modifiez le style du titre</a:t>
            </a:r>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318896176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772816"/>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772816"/>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149080"/>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149080"/>
            <a:ext cx="1452563" cy="1671637"/>
          </a:xfrm>
          <a:prstGeom prst="rect">
            <a:avLst/>
          </a:prstGeom>
          <a:solidFill>
            <a:srgbClr val="D9D9D9"/>
          </a:solidFill>
        </p:spPr>
        <p:txBody>
          <a:bodyPr anchor="ctr"/>
          <a:lstStyle>
            <a:lvl1pPr algn="ctr">
              <a:defRPr sz="1200"/>
            </a:lvl1pPr>
          </a:lstStyle>
          <a:p>
            <a:r>
              <a:rPr lang="en-US" noProof="0"/>
              <a:t>Click icon to add picture</a:t>
            </a:r>
          </a:p>
        </p:txBody>
      </p:sp>
      <p:sp>
        <p:nvSpPr>
          <p:cNvPr id="3" name="Espace réservé du texte 2">
            <a:extLst>
              <a:ext uri="{FF2B5EF4-FFF2-40B4-BE49-F238E27FC236}">
                <a16:creationId xmlns:a16="http://schemas.microsoft.com/office/drawing/2014/main" id="{C560ADFA-A554-40DB-9C09-BF14166601CF}"/>
              </a:ext>
            </a:extLst>
          </p:cNvPr>
          <p:cNvSpPr>
            <a:spLocks noGrp="1"/>
          </p:cNvSpPr>
          <p:nvPr>
            <p:ph type="body" sz="quarter" idx="39" hasCustomPrompt="1"/>
          </p:nvPr>
        </p:nvSpPr>
        <p:spPr>
          <a:xfrm>
            <a:off x="2207568" y="1813757"/>
            <a:ext cx="3888432" cy="1630696"/>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4">
            <a:extLst>
              <a:ext uri="{FF2B5EF4-FFF2-40B4-BE49-F238E27FC236}">
                <a16:creationId xmlns:a16="http://schemas.microsoft.com/office/drawing/2014/main" id="{68CBE3CE-576D-45EF-8508-B3EDFABCF2B8}"/>
              </a:ext>
            </a:extLst>
          </p:cNvPr>
          <p:cNvSpPr>
            <a:spLocks noGrp="1"/>
          </p:cNvSpPr>
          <p:nvPr>
            <p:ph type="body" sz="quarter" idx="40" hasCustomPrompt="1"/>
          </p:nvPr>
        </p:nvSpPr>
        <p:spPr>
          <a:xfrm>
            <a:off x="8040688" y="1813757"/>
            <a:ext cx="3887787" cy="1631118"/>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15" name="Espace réservé du texte 2">
            <a:extLst>
              <a:ext uri="{FF2B5EF4-FFF2-40B4-BE49-F238E27FC236}">
                <a16:creationId xmlns:a16="http://schemas.microsoft.com/office/drawing/2014/main" id="{2365C378-2049-4E6F-A251-8DB17047E9B5}"/>
              </a:ext>
            </a:extLst>
          </p:cNvPr>
          <p:cNvSpPr>
            <a:spLocks noGrp="1"/>
          </p:cNvSpPr>
          <p:nvPr>
            <p:ph type="body" sz="quarter" idx="41" hasCustomPrompt="1"/>
          </p:nvPr>
        </p:nvSpPr>
        <p:spPr>
          <a:xfrm>
            <a:off x="2209020" y="4152501"/>
            <a:ext cx="3888432" cy="1630696"/>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16" name="Espace réservé du texte 4">
            <a:extLst>
              <a:ext uri="{FF2B5EF4-FFF2-40B4-BE49-F238E27FC236}">
                <a16:creationId xmlns:a16="http://schemas.microsoft.com/office/drawing/2014/main" id="{BDCDCD3D-3C66-46EB-A8BB-B3FA3781B492}"/>
              </a:ext>
            </a:extLst>
          </p:cNvPr>
          <p:cNvSpPr>
            <a:spLocks noGrp="1"/>
          </p:cNvSpPr>
          <p:nvPr>
            <p:ph type="body" sz="quarter" idx="42" hasCustomPrompt="1"/>
          </p:nvPr>
        </p:nvSpPr>
        <p:spPr>
          <a:xfrm>
            <a:off x="8042140" y="4152501"/>
            <a:ext cx="3887787" cy="1631118"/>
          </a:xfrm>
        </p:spPr>
        <p:txBody>
          <a:bodyPr/>
          <a:lstStyle>
            <a:lvl1pPr>
              <a:defRPr sz="1600" b="1">
                <a:solidFill>
                  <a:schemeClr val="accent2"/>
                </a:solidFill>
              </a:defRPr>
            </a:lvl1pPr>
            <a:lvl2pPr>
              <a:defRPr sz="1400"/>
            </a:lvl2pPr>
            <a:lvl3pPr>
              <a:defRPr sz="1200"/>
            </a:lvl3pPr>
            <a:lvl4pPr>
              <a:defRPr sz="1100"/>
            </a:lvl4pPr>
            <a:lvl5pPr>
              <a:defRPr sz="1100"/>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6" name="Titre 5">
            <a:extLst>
              <a:ext uri="{FF2B5EF4-FFF2-40B4-BE49-F238E27FC236}">
                <a16:creationId xmlns:a16="http://schemas.microsoft.com/office/drawing/2014/main" id="{DF46B483-3DE0-4CFE-95FA-4E634730324E}"/>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405105265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D259159-65A9-48EE-90BF-0762E7A82334}"/>
              </a:ext>
            </a:extLst>
          </p:cNvPr>
          <p:cNvSpPr>
            <a:spLocks noGrp="1"/>
          </p:cNvSpPr>
          <p:nvPr>
            <p:ph type="title" hasCustomPrompt="1"/>
          </p:nvPr>
        </p:nvSpPr>
        <p:spPr/>
        <p:txBody>
          <a:bodyPr/>
          <a:lstStyle>
            <a:lvl1pPr>
              <a:defRPr/>
            </a:lvl1pPr>
          </a:lstStyle>
          <a:p>
            <a:r>
              <a:rPr lang="en-US" noProof="0"/>
              <a:t>Modifiez le style du titre</a:t>
            </a:r>
          </a:p>
        </p:txBody>
      </p:sp>
    </p:spTree>
    <p:extLst>
      <p:ext uri="{BB962C8B-B14F-4D97-AF65-F5344CB8AC3E}">
        <p14:creationId xmlns:p14="http://schemas.microsoft.com/office/powerpoint/2010/main" val="98736642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22443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2492850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a:t>Modifiez le style du titre</a:t>
            </a:r>
          </a:p>
        </p:txBody>
      </p:sp>
      <p:grpSp>
        <p:nvGrpSpPr>
          <p:cNvPr id="3" name="Group 30">
            <a:extLst>
              <a:ext uri="{FF2B5EF4-FFF2-40B4-BE49-F238E27FC236}">
                <a16:creationId xmlns:a16="http://schemas.microsoft.com/office/drawing/2014/main" id="{3AD05034-F310-45B7-8D19-09304BA71383}"/>
              </a:ext>
            </a:extLst>
          </p:cNvPr>
          <p:cNvGrpSpPr/>
          <p:nvPr/>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en-US"/>
              <a:t>Click icon to add picture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en-US"/>
              <a:t>Click icon to add picture</a:t>
            </a:r>
            <a:endParaRPr lang="pt-PT" dirty="0"/>
          </a:p>
        </p:txBody>
      </p:sp>
    </p:spTree>
    <p:extLst>
      <p:ext uri="{BB962C8B-B14F-4D97-AF65-F5344CB8AC3E}">
        <p14:creationId xmlns:p14="http://schemas.microsoft.com/office/powerpoint/2010/main" val="10396395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379289026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762801586"/>
      </p:ext>
    </p:extLst>
  </p:cSld>
  <p:clrMapOvr>
    <a:masterClrMapping/>
  </p:clrMapOvr>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399412396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ver3">
    <p:spTree>
      <p:nvGrpSpPr>
        <p:cNvPr id="1" name=""/>
        <p:cNvGrpSpPr/>
        <p:nvPr/>
      </p:nvGrpSpPr>
      <p:grpSpPr>
        <a:xfrm>
          <a:off x="0" y="0"/>
          <a:ext cx="0" cy="0"/>
          <a:chOff x="0" y="0"/>
          <a:chExt cx="0" cy="0"/>
        </a:xfrm>
      </p:grpSpPr>
      <p:sp>
        <p:nvSpPr>
          <p:cNvPr id="8" name="Freeform 7"/>
          <p:cNvSpPr/>
          <p:nvPr/>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882569274"/>
      </p:ext>
    </p:extLst>
  </p:cSld>
  <p:clrMapOvr>
    <a:masterClrMapping/>
  </p:clrMapOvr>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over4">
    <p:spTree>
      <p:nvGrpSpPr>
        <p:cNvPr id="1" name=""/>
        <p:cNvGrpSpPr/>
        <p:nvPr/>
      </p:nvGrpSpPr>
      <p:grpSpPr>
        <a:xfrm>
          <a:off x="0" y="0"/>
          <a:ext cx="0" cy="0"/>
          <a:chOff x="0" y="0"/>
          <a:chExt cx="0" cy="0"/>
        </a:xfrm>
      </p:grpSpPr>
      <p:sp>
        <p:nvSpPr>
          <p:cNvPr id="9" name="Freeform 8"/>
          <p:cNvSpPr/>
          <p:nvPr/>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2193802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ver5">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3712787290"/>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ver6">
    <p:spTree>
      <p:nvGrpSpPr>
        <p:cNvPr id="1" name=""/>
        <p:cNvGrpSpPr/>
        <p:nvPr/>
      </p:nvGrpSpPr>
      <p:grpSpPr>
        <a:xfrm>
          <a:off x="0" y="0"/>
          <a:ext cx="0" cy="0"/>
          <a:chOff x="0" y="0"/>
          <a:chExt cx="0" cy="0"/>
        </a:xfrm>
      </p:grpSpPr>
      <p:sp>
        <p:nvSpPr>
          <p:cNvPr id="17" name="Freeform 16"/>
          <p:cNvSpPr/>
          <p:nvPr/>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243980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ver7">
    <p:spTree>
      <p:nvGrpSpPr>
        <p:cNvPr id="1" name=""/>
        <p:cNvGrpSpPr/>
        <p:nvPr/>
      </p:nvGrpSpPr>
      <p:grpSpPr>
        <a:xfrm>
          <a:off x="0" y="0"/>
          <a:ext cx="0" cy="0"/>
          <a:chOff x="0" y="0"/>
          <a:chExt cx="0" cy="0"/>
        </a:xfrm>
      </p:grpSpPr>
      <p:sp>
        <p:nvSpPr>
          <p:cNvPr id="11" name="Freeform 10"/>
          <p:cNvSpPr/>
          <p:nvPr/>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4640206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ver8">
    <p:spTree>
      <p:nvGrpSpPr>
        <p:cNvPr id="1" name=""/>
        <p:cNvGrpSpPr/>
        <p:nvPr/>
      </p:nvGrpSpPr>
      <p:grpSpPr>
        <a:xfrm>
          <a:off x="0" y="0"/>
          <a:ext cx="0" cy="0"/>
          <a:chOff x="0" y="0"/>
          <a:chExt cx="0" cy="0"/>
        </a:xfrm>
      </p:grpSpPr>
      <p:sp>
        <p:nvSpPr>
          <p:cNvPr id="10" name="Freeform 9"/>
          <p:cNvSpPr/>
          <p:nvPr/>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26475417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ver9">
    <p:spTree>
      <p:nvGrpSpPr>
        <p:cNvPr id="1" name=""/>
        <p:cNvGrpSpPr/>
        <p:nvPr/>
      </p:nvGrpSpPr>
      <p:grpSpPr>
        <a:xfrm>
          <a:off x="0" y="0"/>
          <a:ext cx="0" cy="0"/>
          <a:chOff x="0" y="0"/>
          <a:chExt cx="0" cy="0"/>
        </a:xfrm>
      </p:grpSpPr>
      <p:sp>
        <p:nvSpPr>
          <p:cNvPr id="13" name="Freeform 12"/>
          <p:cNvSpPr/>
          <p:nvPr/>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556045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noProof="0" dirty="0" err="1"/>
              <a:t>Modifiez</a:t>
            </a:r>
            <a:r>
              <a:rPr lang="en-US" noProof="0" dirty="0"/>
              <a:t> le style du </a:t>
            </a:r>
            <a:r>
              <a:rPr lang="en-US" noProof="0" dirty="0" err="1"/>
              <a:t>titre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36468163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ver10">
    <p:spTree>
      <p:nvGrpSpPr>
        <p:cNvPr id="1" name=""/>
        <p:cNvGrpSpPr/>
        <p:nvPr/>
      </p:nvGrpSpPr>
      <p:grpSpPr>
        <a:xfrm>
          <a:off x="0" y="0"/>
          <a:ext cx="0" cy="0"/>
          <a:chOff x="0" y="0"/>
          <a:chExt cx="0" cy="0"/>
        </a:xfrm>
      </p:grpSpPr>
      <p:sp>
        <p:nvSpPr>
          <p:cNvPr id="15" name="Freeform 14"/>
          <p:cNvSpPr/>
          <p:nvPr/>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95511032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ver11">
    <p:spTree>
      <p:nvGrpSpPr>
        <p:cNvPr id="1" name=""/>
        <p:cNvGrpSpPr/>
        <p:nvPr/>
      </p:nvGrpSpPr>
      <p:grpSpPr>
        <a:xfrm>
          <a:off x="0" y="0"/>
          <a:ext cx="0" cy="0"/>
          <a:chOff x="0" y="0"/>
          <a:chExt cx="0" cy="0"/>
        </a:xfrm>
      </p:grpSpPr>
      <p:sp>
        <p:nvSpPr>
          <p:cNvPr id="9" name="Freeform 8"/>
          <p:cNvSpPr/>
          <p:nvPr/>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6037188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23987530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Opener1">
    <p:spTree>
      <p:nvGrpSpPr>
        <p:cNvPr id="1" name=""/>
        <p:cNvGrpSpPr/>
        <p:nvPr/>
      </p:nvGrpSpPr>
      <p:grpSpPr>
        <a:xfrm>
          <a:off x="0" y="0"/>
          <a:ext cx="0" cy="0"/>
          <a:chOff x="0" y="0"/>
          <a:chExt cx="0" cy="0"/>
        </a:xfrm>
      </p:grpSpPr>
      <p:sp>
        <p:nvSpPr>
          <p:cNvPr id="11" name="Freeform 10"/>
          <p:cNvSpPr/>
          <p:nvPr/>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198577887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Opener2">
    <p:spTree>
      <p:nvGrpSpPr>
        <p:cNvPr id="1" name=""/>
        <p:cNvGrpSpPr/>
        <p:nvPr/>
      </p:nvGrpSpPr>
      <p:grpSpPr>
        <a:xfrm>
          <a:off x="0" y="0"/>
          <a:ext cx="0" cy="0"/>
          <a:chOff x="0" y="0"/>
          <a:chExt cx="0" cy="0"/>
        </a:xfrm>
      </p:grpSpPr>
      <p:sp>
        <p:nvSpPr>
          <p:cNvPr id="12" name="Freeform 11"/>
          <p:cNvSpPr/>
          <p:nvPr/>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256684052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Opener3">
    <p:spTree>
      <p:nvGrpSpPr>
        <p:cNvPr id="1" name=""/>
        <p:cNvGrpSpPr/>
        <p:nvPr/>
      </p:nvGrpSpPr>
      <p:grpSpPr>
        <a:xfrm>
          <a:off x="0" y="0"/>
          <a:ext cx="0" cy="0"/>
          <a:chOff x="0" y="0"/>
          <a:chExt cx="0" cy="0"/>
        </a:xfrm>
      </p:grpSpPr>
      <p:sp>
        <p:nvSpPr>
          <p:cNvPr id="12" name="Freeform 11"/>
          <p:cNvSpPr/>
          <p:nvPr/>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16857387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Opener4">
    <p:spTree>
      <p:nvGrpSpPr>
        <p:cNvPr id="1" name=""/>
        <p:cNvGrpSpPr/>
        <p:nvPr/>
      </p:nvGrpSpPr>
      <p:grpSpPr>
        <a:xfrm>
          <a:off x="0" y="0"/>
          <a:ext cx="0" cy="0"/>
          <a:chOff x="0" y="0"/>
          <a:chExt cx="0" cy="0"/>
        </a:xfrm>
      </p:grpSpPr>
      <p:sp>
        <p:nvSpPr>
          <p:cNvPr id="6" name="Freeform 5"/>
          <p:cNvSpPr/>
          <p:nvPr/>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3229485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Opener5">
    <p:spTree>
      <p:nvGrpSpPr>
        <p:cNvPr id="1" name=""/>
        <p:cNvGrpSpPr/>
        <p:nvPr/>
      </p:nvGrpSpPr>
      <p:grpSpPr>
        <a:xfrm>
          <a:off x="0" y="0"/>
          <a:ext cx="0" cy="0"/>
          <a:chOff x="0" y="0"/>
          <a:chExt cx="0" cy="0"/>
        </a:xfrm>
      </p:grpSpPr>
      <p:sp>
        <p:nvSpPr>
          <p:cNvPr id="12" name="Freeform 11"/>
          <p:cNvSpPr/>
          <p:nvPr/>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37359614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DA60-DBFF-44DF-A879-662E4FA2B8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AE8FBDC-7348-4606-B1CF-46EDC5F62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9B2211F3-A641-4411-BDA5-F427E0DA93CD}"/>
              </a:ext>
            </a:extLst>
          </p:cNvPr>
          <p:cNvSpPr>
            <a:spLocks noGrp="1"/>
          </p:cNvSpPr>
          <p:nvPr>
            <p:ph type="dt" sz="half" idx="10"/>
          </p:nvPr>
        </p:nvSpPr>
        <p:spPr/>
        <p:txBody>
          <a:bodyPr/>
          <a:lstStyle/>
          <a:p>
            <a:fld id="{37C36A03-29EE-4433-8C51-22A8FBE7B813}" type="datetimeFigureOut">
              <a:rPr lang="es-ES_tradnl" smtClean="0"/>
              <a:t>26/10/2020</a:t>
            </a:fld>
            <a:endParaRPr lang="es-ES_tradnl"/>
          </a:p>
        </p:txBody>
      </p:sp>
      <p:sp>
        <p:nvSpPr>
          <p:cNvPr id="5" name="Footer Placeholder 4">
            <a:extLst>
              <a:ext uri="{FF2B5EF4-FFF2-40B4-BE49-F238E27FC236}">
                <a16:creationId xmlns:a16="http://schemas.microsoft.com/office/drawing/2014/main" id="{AD4DDA9B-4A10-4A70-854B-19F47DDCF12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83C93BF7-7AA5-487C-A03C-16755F85E90F}"/>
              </a:ext>
            </a:extLst>
          </p:cNvPr>
          <p:cNvSpPr>
            <a:spLocks noGrp="1"/>
          </p:cNvSpPr>
          <p:nvPr>
            <p:ph type="sldNum" sz="quarter" idx="12"/>
          </p:nvPr>
        </p:nvSpPr>
        <p:spPr/>
        <p:txBody>
          <a:bodyPr/>
          <a:lstStyle/>
          <a:p>
            <a:fld id="{B4B186BC-D41D-4B34-9CD8-3BB258E7D4D7}" type="slidenum">
              <a:rPr lang="es-ES_tradnl" smtClean="0"/>
              <a:t>‹#›</a:t>
            </a:fld>
            <a:endParaRPr lang="es-ES_tradnl"/>
          </a:p>
        </p:txBody>
      </p:sp>
    </p:spTree>
    <p:extLst>
      <p:ext uri="{BB962C8B-B14F-4D97-AF65-F5344CB8AC3E}">
        <p14:creationId xmlns:p14="http://schemas.microsoft.com/office/powerpoint/2010/main" val="5239441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Cover11">
    <p:spTree>
      <p:nvGrpSpPr>
        <p:cNvPr id="1" name=""/>
        <p:cNvGrpSpPr/>
        <p:nvPr/>
      </p:nvGrpSpPr>
      <p:grpSpPr>
        <a:xfrm>
          <a:off x="0" y="0"/>
          <a:ext cx="0" cy="0"/>
          <a:chOff x="0" y="0"/>
          <a:chExt cx="0" cy="0"/>
        </a:xfrm>
      </p:grpSpPr>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206072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6" Type="http://schemas.openxmlformats.org/officeDocument/2006/relationships/theme" Target="../theme/theme10.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0.xml"/><Relationship Id="rId2" Type="http://schemas.openxmlformats.org/officeDocument/2006/relationships/slideLayout" Target="../slideLayouts/slideLayout49.xml"/><Relationship Id="rId1" Type="http://schemas.openxmlformats.org/officeDocument/2006/relationships/slideLayout" Target="../slideLayouts/slideLayout48.xml"/><Relationship Id="rId5" Type="http://schemas.openxmlformats.org/officeDocument/2006/relationships/theme" Target="../theme/theme4.xml"/><Relationship Id="rId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slideLayout" Target="../slideLayouts/slideLayout53.xml"/><Relationship Id="rId1" Type="http://schemas.openxmlformats.org/officeDocument/2006/relationships/slideLayout" Target="../slideLayouts/slideLayout52.xml"/><Relationship Id="rId5" Type="http://schemas.openxmlformats.org/officeDocument/2006/relationships/theme" Target="../theme/theme5.xml"/><Relationship Id="rId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theme" Target="../theme/theme6.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95.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5" Type="http://schemas.openxmlformats.org/officeDocument/2006/relationships/slideLayout" Target="../slideLayouts/slideLayout97.xml"/><Relationship Id="rId4" Type="http://schemas.openxmlformats.org/officeDocument/2006/relationships/slideLayout" Target="../slideLayouts/slideLayout9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02.xml"/><Relationship Id="rId7" Type="http://schemas.openxmlformats.org/officeDocument/2006/relationships/theme" Target="../theme/theme9.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en-US" noProof="0"/>
              <a:t>Click to edit Master title style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4" name="Retângulo 43">
            <a:extLst>
              <a:ext uri="{FF2B5EF4-FFF2-40B4-BE49-F238E27FC236}">
                <a16:creationId xmlns:a16="http://schemas.microsoft.com/office/drawing/2014/main" id="{30AEE443-DF17-48F7-8F29-C718D0F2BCA7}"/>
              </a:ext>
            </a:extLst>
          </p:cNvPr>
          <p:cNvSpPr/>
          <p:nvPr/>
        </p:nvSpPr>
        <p:spPr>
          <a:xfrm>
            <a:off x="8918695" y="6578798"/>
            <a:ext cx="3063907"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Security Classification © 2020 Sogeti. All rights reserved.</a:t>
            </a:r>
            <a:endParaRPr lang="en-US" sz="800" dirty="0">
              <a:solidFill>
                <a:schemeClr val="bg2">
                  <a:lumMod val="50000"/>
                </a:schemeClr>
              </a:solidFill>
            </a:endParaRPr>
          </a:p>
        </p:txBody>
      </p:sp>
      <p:sp>
        <p:nvSpPr>
          <p:cNvPr id="35" name="ZoneTexte 4">
            <a:extLst>
              <a:ext uri="{FF2B5EF4-FFF2-40B4-BE49-F238E27FC236}">
                <a16:creationId xmlns:a16="http://schemas.microsoft.com/office/drawing/2014/main" id="{5F58D8B5-63D0-4586-BED4-54FBF204F317}"/>
              </a:ext>
            </a:extLst>
          </p:cNvPr>
          <p:cNvSpPr txBox="1"/>
          <p:nvPr/>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Presentation title | Date</a:t>
            </a:r>
          </a:p>
        </p:txBody>
      </p:sp>
      <p:sp>
        <p:nvSpPr>
          <p:cNvPr id="36" name="Retângulo 43">
            <a:extLst>
              <a:ext uri="{FF2B5EF4-FFF2-40B4-BE49-F238E27FC236}">
                <a16:creationId xmlns:a16="http://schemas.microsoft.com/office/drawing/2014/main" id="{E9A350EE-F1BD-4DE5-9675-59C08C4084C6}"/>
              </a:ext>
            </a:extLst>
          </p:cNvPr>
          <p:cNvSpPr/>
          <p:nvPr/>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en-US" sz="800" dirty="0">
              <a:solidFill>
                <a:schemeClr val="bg2">
                  <a:lumMod val="50000"/>
                </a:schemeClr>
              </a:solidFill>
            </a:endParaRPr>
          </a:p>
        </p:txBody>
      </p:sp>
    </p:spTree>
    <p:extLst>
      <p:ext uri="{BB962C8B-B14F-4D97-AF65-F5344CB8AC3E}">
        <p14:creationId xmlns:p14="http://schemas.microsoft.com/office/powerpoint/2010/main" val="2626254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809" r:id="rId25"/>
    <p:sldLayoutId id="2147483829" r:id="rId26"/>
  </p:sldLayoutIdLs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514">
          <p15:clr>
            <a:srgbClr val="F26B43"/>
          </p15:clr>
        </p15:guide>
        <p15:guide id="5" orient="horz" pos="255">
          <p15:clr>
            <a:srgbClr val="F26B43"/>
          </p15:clr>
        </p15:guide>
        <p15:guide id="6" orient="horz" pos="4020">
          <p15:clr>
            <a:srgbClr val="F26B43"/>
          </p15:clr>
        </p15:guide>
        <p15:guide id="7" orient="horz" pos="89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3069911357"/>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802" r:id="rId12"/>
    <p:sldLayoutId id="2147483832" r:id="rId13"/>
    <p:sldLayoutId id="2147483833" r:id="rId14"/>
    <p:sldLayoutId id="2147483834" r:id="rId15"/>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7" pos="384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0971"/>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73394124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776" r:id="rId12"/>
    <p:sldLayoutId id="2147483830" r:id="rId13"/>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4467142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803" r:id="rId6"/>
    <p:sldLayoutId id="2147483825" r:id="rId7"/>
    <p:sldLayoutId id="2147483827" r:id="rId8"/>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29183"/>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77" r:id="rId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09720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823" r:id="rId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en-US" noProof="0"/>
              <a:t>Click to edit Master title style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4" name="Retângulo 43">
            <a:extLst>
              <a:ext uri="{FF2B5EF4-FFF2-40B4-BE49-F238E27FC236}">
                <a16:creationId xmlns:a16="http://schemas.microsoft.com/office/drawing/2014/main" id="{30AEE443-DF17-48F7-8F29-C718D0F2BCA7}"/>
              </a:ext>
            </a:extLst>
          </p:cNvPr>
          <p:cNvSpPr/>
          <p:nvPr/>
        </p:nvSpPr>
        <p:spPr>
          <a:xfrm>
            <a:off x="8918695" y="6578798"/>
            <a:ext cx="3063907"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Security Classification © 2020 Sogeti. All rights reserved.</a:t>
            </a:r>
            <a:endParaRPr lang="en-US" sz="800" dirty="0">
              <a:solidFill>
                <a:schemeClr val="bg2">
                  <a:lumMod val="50000"/>
                </a:schemeClr>
              </a:solidFill>
            </a:endParaRPr>
          </a:p>
        </p:txBody>
      </p:sp>
      <p:sp>
        <p:nvSpPr>
          <p:cNvPr id="35" name="ZoneTexte 4">
            <a:extLst>
              <a:ext uri="{FF2B5EF4-FFF2-40B4-BE49-F238E27FC236}">
                <a16:creationId xmlns:a16="http://schemas.microsoft.com/office/drawing/2014/main" id="{5F58D8B5-63D0-4586-BED4-54FBF204F317}"/>
              </a:ext>
            </a:extLst>
          </p:cNvPr>
          <p:cNvSpPr txBox="1"/>
          <p:nvPr/>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Presentation title | Date</a:t>
            </a:r>
          </a:p>
        </p:txBody>
      </p:sp>
      <p:sp>
        <p:nvSpPr>
          <p:cNvPr id="36" name="Retângulo 43">
            <a:extLst>
              <a:ext uri="{FF2B5EF4-FFF2-40B4-BE49-F238E27FC236}">
                <a16:creationId xmlns:a16="http://schemas.microsoft.com/office/drawing/2014/main" id="{E9A350EE-F1BD-4DE5-9675-59C08C4084C6}"/>
              </a:ext>
            </a:extLst>
          </p:cNvPr>
          <p:cNvSpPr/>
          <p:nvPr/>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en-US" sz="800" dirty="0">
              <a:solidFill>
                <a:schemeClr val="bg2">
                  <a:lumMod val="50000"/>
                </a:schemeClr>
              </a:solidFill>
            </a:endParaRPr>
          </a:p>
        </p:txBody>
      </p:sp>
    </p:spTree>
    <p:extLst>
      <p:ext uri="{BB962C8B-B14F-4D97-AF65-F5344CB8AC3E}">
        <p14:creationId xmlns:p14="http://schemas.microsoft.com/office/powerpoint/2010/main" val="271771475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824" r:id="rId25"/>
  </p:sldLayoutIdLs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57">
          <p15:clr>
            <a:srgbClr val="F26B43"/>
          </p15:clr>
        </p15:guide>
        <p15:guide id="4" pos="7514">
          <p15:clr>
            <a:srgbClr val="F26B43"/>
          </p15:clr>
        </p15:guide>
        <p15:guide id="5" orient="horz" pos="255">
          <p15:clr>
            <a:srgbClr val="F26B43"/>
          </p15:clr>
        </p15:guide>
        <p15:guide id="6" orient="horz" pos="4020">
          <p15:clr>
            <a:srgbClr val="F26B43"/>
          </p15:clr>
        </p15:guide>
        <p15:guide id="7" orient="horz" pos="89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291034068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806" r:id="rId12"/>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7"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27001384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807" r:id="rId6"/>
    <p:sldLayoutId id="2147483808" r:id="rId7"/>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7" orient="horz" pos="89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47412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8" r:id="rId4"/>
    <p:sldLayoutId id="2147483826" r:id="rId5"/>
    <p:sldLayoutId id="2147483828"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20.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0.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23.xml.rels><?xml version="1.0" encoding="UTF-8" standalone="yes"?>
<Relationships xmlns="http://schemas.openxmlformats.org/package/2006/relationships"><Relationship Id="rId2" Type="http://schemas.openxmlformats.org/officeDocument/2006/relationships/hyperlink" Target="https://docs.docker.com/docker-for-windows/" TargetMode="External"/><Relationship Id="rId1" Type="http://schemas.openxmlformats.org/officeDocument/2006/relationships/slideLayout" Target="../slideLayouts/slideLayout1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FE300C2-D2D2-400E-A415-574ACF5362B5}"/>
              </a:ext>
            </a:extLst>
          </p:cNvPr>
          <p:cNvSpPr>
            <a:spLocks noGrp="1"/>
          </p:cNvSpPr>
          <p:nvPr>
            <p:ph type="ctrTitle"/>
          </p:nvPr>
        </p:nvSpPr>
        <p:spPr/>
        <p:txBody>
          <a:bodyPr/>
          <a:lstStyle/>
          <a:p>
            <a:r>
              <a:rPr lang="en-US" dirty="0" err="1"/>
              <a:t>Microservicios</a:t>
            </a:r>
            <a:r>
              <a:rPr lang="en-US" dirty="0"/>
              <a:t> con Docker</a:t>
            </a:r>
          </a:p>
        </p:txBody>
      </p:sp>
      <p:sp>
        <p:nvSpPr>
          <p:cNvPr id="10" name="Subtitle 2">
            <a:extLst>
              <a:ext uri="{FF2B5EF4-FFF2-40B4-BE49-F238E27FC236}">
                <a16:creationId xmlns:a16="http://schemas.microsoft.com/office/drawing/2014/main" id="{2F49E6BE-1694-43A9-816D-04B9F63555D0}"/>
              </a:ext>
            </a:extLst>
          </p:cNvPr>
          <p:cNvSpPr>
            <a:spLocks noGrp="1"/>
          </p:cNvSpPr>
          <p:nvPr>
            <p:ph type="subTitle" idx="1"/>
          </p:nvPr>
        </p:nvSpPr>
        <p:spPr/>
        <p:txBody>
          <a:bodyPr/>
          <a:lstStyle/>
          <a:p>
            <a:pPr marL="285750" indent="-285750">
              <a:buFont typeface="Arial" panose="020B0604020202020204" pitchFamily="34" charset="0"/>
              <a:buChar char="•"/>
            </a:pPr>
            <a:r>
              <a:rPr lang="en-US" dirty="0"/>
              <a:t>Marco Hung</a:t>
            </a:r>
          </a:p>
          <a:p>
            <a:pPr marL="285750" indent="-285750">
              <a:buFont typeface="Arial" panose="020B0604020202020204" pitchFamily="34" charset="0"/>
              <a:buChar char="•"/>
            </a:pPr>
            <a:r>
              <a:rPr lang="en-US" dirty="0"/>
              <a:t>marco-luis.hung-campos@sogeti.com</a:t>
            </a:r>
          </a:p>
        </p:txBody>
      </p:sp>
    </p:spTree>
    <p:extLst>
      <p:ext uri="{BB962C8B-B14F-4D97-AF65-F5344CB8AC3E}">
        <p14:creationId xmlns:p14="http://schemas.microsoft.com/office/powerpoint/2010/main" val="514246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Microservicios</a:t>
            </a:r>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sp>
        <p:nvSpPr>
          <p:cNvPr id="7" name="TextBox 6">
            <a:extLst>
              <a:ext uri="{FF2B5EF4-FFF2-40B4-BE49-F238E27FC236}">
                <a16:creationId xmlns:a16="http://schemas.microsoft.com/office/drawing/2014/main" id="{01D4FB9B-E064-41CE-8EB7-428BA287E376}"/>
              </a:ext>
            </a:extLst>
          </p:cNvPr>
          <p:cNvSpPr txBox="1"/>
          <p:nvPr/>
        </p:nvSpPr>
        <p:spPr>
          <a:xfrm>
            <a:off x="571500" y="2085975"/>
            <a:ext cx="2886075" cy="2308324"/>
          </a:xfrm>
          <a:prstGeom prst="rect">
            <a:avLst/>
          </a:prstGeom>
          <a:noFill/>
        </p:spPr>
        <p:txBody>
          <a:bodyPr wrap="square" rtlCol="0">
            <a:spAutoFit/>
          </a:bodyPr>
          <a:lstStyle/>
          <a:p>
            <a:r>
              <a:rPr lang="en-US" dirty="0" err="1"/>
              <a:t>Atributos</a:t>
            </a:r>
            <a:r>
              <a:rPr lang="en-US" dirty="0"/>
              <a:t> de </a:t>
            </a:r>
            <a:r>
              <a:rPr lang="en-US" dirty="0" err="1"/>
              <a:t>calidad</a:t>
            </a:r>
            <a:r>
              <a:rPr lang="en-US" dirty="0"/>
              <a:t>:</a:t>
            </a:r>
          </a:p>
          <a:p>
            <a:endParaRPr lang="en-US" dirty="0"/>
          </a:p>
          <a:p>
            <a:pPr marL="971550" lvl="1" indent="-285750">
              <a:buFont typeface="Arial" panose="020B0604020202020204" pitchFamily="34" charset="0"/>
              <a:buChar char="•"/>
            </a:pPr>
            <a:r>
              <a:rPr lang="en-US" dirty="0" err="1"/>
              <a:t>Mantenimiento</a:t>
            </a:r>
            <a:endParaRPr lang="en-US" dirty="0"/>
          </a:p>
          <a:p>
            <a:pPr marL="971550" lvl="1" indent="-285750">
              <a:buFont typeface="Arial" panose="020B0604020202020204" pitchFamily="34" charset="0"/>
              <a:buChar char="•"/>
            </a:pPr>
            <a:endParaRPr lang="en-US" dirty="0"/>
          </a:p>
          <a:p>
            <a:pPr marL="971550" lvl="1" indent="-285750">
              <a:buFont typeface="Arial" panose="020B0604020202020204" pitchFamily="34" charset="0"/>
              <a:buChar char="•"/>
            </a:pPr>
            <a:r>
              <a:rPr lang="en-US" dirty="0" err="1"/>
              <a:t>Pruebas</a:t>
            </a:r>
            <a:endParaRPr lang="en-US" dirty="0"/>
          </a:p>
          <a:p>
            <a:pPr marL="971550" lvl="1" indent="-285750">
              <a:buFont typeface="Arial" panose="020B0604020202020204" pitchFamily="34" charset="0"/>
              <a:buChar char="•"/>
            </a:pPr>
            <a:endParaRPr lang="en-US" dirty="0"/>
          </a:p>
          <a:p>
            <a:pPr marL="971550" lvl="1" indent="-285750">
              <a:buFont typeface="Arial" panose="020B0604020202020204" pitchFamily="34" charset="0"/>
              <a:buChar char="•"/>
            </a:pPr>
            <a:r>
              <a:rPr lang="en-US" dirty="0" err="1"/>
              <a:t>Despliegue</a:t>
            </a:r>
            <a:endParaRPr lang="en-US" dirty="0"/>
          </a:p>
          <a:p>
            <a:endParaRPr lang="es-ES_tradnl" dirty="0"/>
          </a:p>
        </p:txBody>
      </p:sp>
      <p:sp>
        <p:nvSpPr>
          <p:cNvPr id="25" name="TextBox 24">
            <a:extLst>
              <a:ext uri="{FF2B5EF4-FFF2-40B4-BE49-F238E27FC236}">
                <a16:creationId xmlns:a16="http://schemas.microsoft.com/office/drawing/2014/main" id="{B223FACF-FDA2-4877-9CA1-F1B476A5D16E}"/>
              </a:ext>
            </a:extLst>
          </p:cNvPr>
          <p:cNvSpPr txBox="1"/>
          <p:nvPr/>
        </p:nvSpPr>
        <p:spPr>
          <a:xfrm>
            <a:off x="6610350" y="2085975"/>
            <a:ext cx="4524375" cy="2862322"/>
          </a:xfrm>
          <a:prstGeom prst="rect">
            <a:avLst/>
          </a:prstGeom>
          <a:noFill/>
        </p:spPr>
        <p:txBody>
          <a:bodyPr wrap="square" rtlCol="0">
            <a:spAutoFit/>
          </a:bodyPr>
          <a:lstStyle/>
          <a:p>
            <a:r>
              <a:rPr lang="en-US" dirty="0" err="1"/>
              <a:t>Principios</a:t>
            </a:r>
            <a:r>
              <a:rPr lang="en-US" dirty="0"/>
              <a:t>:</a:t>
            </a:r>
          </a:p>
          <a:p>
            <a:endParaRPr lang="en-US" dirty="0"/>
          </a:p>
          <a:p>
            <a:pPr marL="971550" lvl="1" indent="-285750">
              <a:buFont typeface="Arial" panose="020B0604020202020204" pitchFamily="34" charset="0"/>
              <a:buChar char="•"/>
            </a:pPr>
            <a:r>
              <a:rPr lang="en-US" dirty="0" err="1"/>
              <a:t>Almacenamiento</a:t>
            </a:r>
            <a:r>
              <a:rPr lang="en-US" dirty="0"/>
              <a:t> </a:t>
            </a:r>
            <a:r>
              <a:rPr lang="en-US" dirty="0" err="1"/>
              <a:t>propio</a:t>
            </a:r>
            <a:endParaRPr lang="en-US" dirty="0"/>
          </a:p>
          <a:p>
            <a:pPr marL="971550" lvl="1" indent="-285750">
              <a:buFont typeface="Arial" panose="020B0604020202020204" pitchFamily="34" charset="0"/>
              <a:buChar char="•"/>
            </a:pPr>
            <a:endParaRPr lang="en-US" dirty="0"/>
          </a:p>
          <a:p>
            <a:pPr marL="971550" lvl="1" indent="-285750">
              <a:buFont typeface="Arial" panose="020B0604020202020204" pitchFamily="34" charset="0"/>
              <a:buChar char="•"/>
            </a:pPr>
            <a:r>
              <a:rPr lang="en-US" dirty="0" err="1"/>
              <a:t>Autónomos</a:t>
            </a:r>
            <a:endParaRPr lang="en-US" dirty="0"/>
          </a:p>
          <a:p>
            <a:pPr marL="971550" lvl="1" indent="-285750">
              <a:buFont typeface="Arial" panose="020B0604020202020204" pitchFamily="34" charset="0"/>
              <a:buChar char="•"/>
            </a:pPr>
            <a:endParaRPr lang="en-US" dirty="0"/>
          </a:p>
          <a:p>
            <a:pPr marL="971550" lvl="1" indent="-285750">
              <a:buFont typeface="Arial" panose="020B0604020202020204" pitchFamily="34" charset="0"/>
              <a:buChar char="•"/>
            </a:pPr>
            <a:r>
              <a:rPr lang="en-US" dirty="0" err="1"/>
              <a:t>Configurables</a:t>
            </a:r>
            <a:endParaRPr lang="en-US" dirty="0"/>
          </a:p>
          <a:p>
            <a:pPr marL="971550" lvl="1" indent="-285750">
              <a:buFont typeface="Arial" panose="020B0604020202020204" pitchFamily="34" charset="0"/>
              <a:buChar char="•"/>
            </a:pPr>
            <a:endParaRPr lang="en-US" dirty="0"/>
          </a:p>
          <a:p>
            <a:pPr marL="971550" lvl="1" indent="-285750">
              <a:buFont typeface="Arial" panose="020B0604020202020204" pitchFamily="34" charset="0"/>
              <a:buChar char="•"/>
            </a:pPr>
            <a:r>
              <a:rPr lang="en-US" dirty="0" err="1"/>
              <a:t>Monitoreo</a:t>
            </a:r>
            <a:endParaRPr lang="en-US" dirty="0"/>
          </a:p>
          <a:p>
            <a:endParaRPr lang="es-ES_tradnl" dirty="0"/>
          </a:p>
        </p:txBody>
      </p:sp>
    </p:spTree>
    <p:extLst>
      <p:ext uri="{BB962C8B-B14F-4D97-AF65-F5344CB8AC3E}">
        <p14:creationId xmlns:p14="http://schemas.microsoft.com/office/powerpoint/2010/main" val="1932857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Despliegues</a:t>
            </a:r>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sp>
        <p:nvSpPr>
          <p:cNvPr id="7" name="TextBox 6">
            <a:extLst>
              <a:ext uri="{FF2B5EF4-FFF2-40B4-BE49-F238E27FC236}">
                <a16:creationId xmlns:a16="http://schemas.microsoft.com/office/drawing/2014/main" id="{01D4FB9B-E064-41CE-8EB7-428BA287E376}"/>
              </a:ext>
            </a:extLst>
          </p:cNvPr>
          <p:cNvSpPr txBox="1"/>
          <p:nvPr/>
        </p:nvSpPr>
        <p:spPr>
          <a:xfrm>
            <a:off x="800099" y="2000250"/>
            <a:ext cx="8620125" cy="2492990"/>
          </a:xfrm>
          <a:prstGeom prst="rect">
            <a:avLst/>
          </a:prstGeom>
          <a:noFill/>
        </p:spPr>
        <p:txBody>
          <a:bodyPr wrap="square" rtlCol="0">
            <a:spAutoFit/>
          </a:bodyPr>
          <a:lstStyle/>
          <a:p>
            <a:endParaRPr lang="en-US" dirty="0"/>
          </a:p>
          <a:p>
            <a:pPr marL="971550" lvl="1" indent="-285750">
              <a:buFont typeface="Arial" panose="020B0604020202020204" pitchFamily="34" charset="0"/>
              <a:buChar char="•"/>
            </a:pPr>
            <a:r>
              <a:rPr lang="en-US" sz="2000" dirty="0" err="1"/>
              <a:t>Despliegue</a:t>
            </a:r>
            <a:r>
              <a:rPr lang="en-US" sz="2000" dirty="0"/>
              <a:t> </a:t>
            </a:r>
            <a:r>
              <a:rPr lang="en-US" sz="2000" dirty="0" err="1"/>
              <a:t>agnóstico</a:t>
            </a:r>
            <a:endParaRPr lang="en-US" sz="2000" dirty="0"/>
          </a:p>
          <a:p>
            <a:pPr marL="971550" lvl="1" indent="-285750">
              <a:buFont typeface="Arial" panose="020B0604020202020204" pitchFamily="34" charset="0"/>
              <a:buChar char="•"/>
            </a:pPr>
            <a:endParaRPr lang="en-US" sz="2000" dirty="0"/>
          </a:p>
          <a:p>
            <a:pPr marL="971550" lvl="1" indent="-285750">
              <a:buFont typeface="Arial" panose="020B0604020202020204" pitchFamily="34" charset="0"/>
              <a:buChar char="•"/>
            </a:pPr>
            <a:r>
              <a:rPr lang="en-US" sz="2000" dirty="0" err="1"/>
              <a:t>Contenedores</a:t>
            </a:r>
            <a:endParaRPr lang="en-US" sz="2000" dirty="0"/>
          </a:p>
          <a:p>
            <a:pPr marL="971550" lvl="1" indent="-285750">
              <a:buFont typeface="Arial" panose="020B0604020202020204" pitchFamily="34" charset="0"/>
              <a:buChar char="•"/>
            </a:pPr>
            <a:endParaRPr lang="en-US" sz="2000" dirty="0"/>
          </a:p>
          <a:p>
            <a:pPr marL="971550" lvl="1" indent="-285750">
              <a:buFont typeface="Arial" panose="020B0604020202020204" pitchFamily="34" charset="0"/>
              <a:buChar char="•"/>
            </a:pPr>
            <a:r>
              <a:rPr lang="en-US" sz="2000" dirty="0" err="1"/>
              <a:t>Orquestador</a:t>
            </a:r>
            <a:r>
              <a:rPr lang="en-US" sz="2000" dirty="0"/>
              <a:t>: </a:t>
            </a:r>
            <a:r>
              <a:rPr lang="en-US" sz="2000" dirty="0" err="1"/>
              <a:t>Kubernete</a:t>
            </a:r>
            <a:r>
              <a:rPr lang="en-US" sz="2000" dirty="0"/>
              <a:t>, Docker </a:t>
            </a:r>
            <a:r>
              <a:rPr lang="en-US" sz="2000" dirty="0" err="1"/>
              <a:t>Swarn</a:t>
            </a:r>
            <a:r>
              <a:rPr lang="en-US" sz="2000" dirty="0"/>
              <a:t>, Service Fabric, etc</a:t>
            </a:r>
            <a:r>
              <a:rPr lang="en-US" dirty="0"/>
              <a:t>.</a:t>
            </a:r>
          </a:p>
          <a:p>
            <a:endParaRPr lang="es-ES_tradnl" dirty="0"/>
          </a:p>
        </p:txBody>
      </p:sp>
    </p:spTree>
    <p:extLst>
      <p:ext uri="{BB962C8B-B14F-4D97-AF65-F5344CB8AC3E}">
        <p14:creationId xmlns:p14="http://schemas.microsoft.com/office/powerpoint/2010/main" val="4197347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a:t>Clean Architecture - Hexagonal</a:t>
            </a:r>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pic>
        <p:nvPicPr>
          <p:cNvPr id="3074" name="Picture 2" descr="Arquitectura Hexagonal. O el patrón puertos y adaptadores | by Edu Salguero  | Medium">
            <a:extLst>
              <a:ext uri="{FF2B5EF4-FFF2-40B4-BE49-F238E27FC236}">
                <a16:creationId xmlns:a16="http://schemas.microsoft.com/office/drawing/2014/main" id="{DA7CDCCF-EC9D-412E-8FF1-5B7EFDA73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7013" y="743714"/>
            <a:ext cx="8181975" cy="607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544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a:t>Domain Driven Design (DDD)</a:t>
            </a:r>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pic>
        <p:nvPicPr>
          <p:cNvPr id="4098" name="Picture 2">
            <a:extLst>
              <a:ext uri="{FF2B5EF4-FFF2-40B4-BE49-F238E27FC236}">
                <a16:creationId xmlns:a16="http://schemas.microsoft.com/office/drawing/2014/main" id="{736A4E8E-5C24-4FEE-9F52-8BA75A11C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810" y="1329619"/>
            <a:ext cx="7203871" cy="4997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25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Comunicación</a:t>
            </a:r>
            <a:r>
              <a:rPr lang="en-US" dirty="0"/>
              <a:t> entre </a:t>
            </a:r>
            <a:r>
              <a:rPr lang="en-US" dirty="0" err="1"/>
              <a:t>microservicios</a:t>
            </a:r>
            <a:endParaRPr lang="en-US" dirty="0"/>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sp>
        <p:nvSpPr>
          <p:cNvPr id="4" name="Oval 3">
            <a:extLst>
              <a:ext uri="{FF2B5EF4-FFF2-40B4-BE49-F238E27FC236}">
                <a16:creationId xmlns:a16="http://schemas.microsoft.com/office/drawing/2014/main" id="{B60ACF3F-E275-488F-B9CF-C59AD07F68B0}"/>
              </a:ext>
            </a:extLst>
          </p:cNvPr>
          <p:cNvSpPr/>
          <p:nvPr/>
        </p:nvSpPr>
        <p:spPr>
          <a:xfrm>
            <a:off x="1811673" y="2161357"/>
            <a:ext cx="2013358" cy="1157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WS1</a:t>
            </a:r>
          </a:p>
        </p:txBody>
      </p:sp>
      <p:sp>
        <p:nvSpPr>
          <p:cNvPr id="8" name="Oval 7">
            <a:extLst>
              <a:ext uri="{FF2B5EF4-FFF2-40B4-BE49-F238E27FC236}">
                <a16:creationId xmlns:a16="http://schemas.microsoft.com/office/drawing/2014/main" id="{4F7136BA-F8D3-4BC9-BCD2-7B3CC0086370}"/>
              </a:ext>
            </a:extLst>
          </p:cNvPr>
          <p:cNvSpPr/>
          <p:nvPr/>
        </p:nvSpPr>
        <p:spPr>
          <a:xfrm>
            <a:off x="7789491" y="2161357"/>
            <a:ext cx="2013358" cy="1157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WS2</a:t>
            </a:r>
          </a:p>
        </p:txBody>
      </p:sp>
      <p:cxnSp>
        <p:nvCxnSpPr>
          <p:cNvPr id="9" name="Straight Arrow Connector 8">
            <a:extLst>
              <a:ext uri="{FF2B5EF4-FFF2-40B4-BE49-F238E27FC236}">
                <a16:creationId xmlns:a16="http://schemas.microsoft.com/office/drawing/2014/main" id="{AE0311FA-C8C6-4618-9B58-8AFE63F4BAA6}"/>
              </a:ext>
            </a:extLst>
          </p:cNvPr>
          <p:cNvCxnSpPr>
            <a:cxnSpLocks/>
            <a:stCxn id="4" idx="6"/>
            <a:endCxn id="8" idx="2"/>
          </p:cNvCxnSpPr>
          <p:nvPr/>
        </p:nvCxnSpPr>
        <p:spPr>
          <a:xfrm>
            <a:off x="3825031" y="2740197"/>
            <a:ext cx="39644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FCF4CD0-52D3-4585-A1C5-13E907D33E12}"/>
              </a:ext>
            </a:extLst>
          </p:cNvPr>
          <p:cNvSpPr txBox="1"/>
          <p:nvPr/>
        </p:nvSpPr>
        <p:spPr>
          <a:xfrm>
            <a:off x="4966283" y="2333224"/>
            <a:ext cx="2466363" cy="369332"/>
          </a:xfrm>
          <a:prstGeom prst="rect">
            <a:avLst/>
          </a:prstGeom>
          <a:noFill/>
        </p:spPr>
        <p:txBody>
          <a:bodyPr wrap="square" rtlCol="0">
            <a:spAutoFit/>
          </a:bodyPr>
          <a:lstStyle/>
          <a:p>
            <a:r>
              <a:rPr lang="es-ES_tradnl" dirty="0"/>
              <a:t>Síncrona</a:t>
            </a:r>
          </a:p>
        </p:txBody>
      </p:sp>
      <p:sp>
        <p:nvSpPr>
          <p:cNvPr id="13" name="TextBox 12">
            <a:extLst>
              <a:ext uri="{FF2B5EF4-FFF2-40B4-BE49-F238E27FC236}">
                <a16:creationId xmlns:a16="http://schemas.microsoft.com/office/drawing/2014/main" id="{A56B8199-AB9A-4592-A64C-C34F7F62141F}"/>
              </a:ext>
            </a:extLst>
          </p:cNvPr>
          <p:cNvSpPr txBox="1"/>
          <p:nvPr/>
        </p:nvSpPr>
        <p:spPr>
          <a:xfrm>
            <a:off x="4095907" y="3833769"/>
            <a:ext cx="3422708" cy="1754326"/>
          </a:xfrm>
          <a:prstGeom prst="rect">
            <a:avLst/>
          </a:prstGeom>
          <a:noFill/>
        </p:spPr>
        <p:txBody>
          <a:bodyPr wrap="square" rtlCol="0">
            <a:spAutoFit/>
          </a:bodyPr>
          <a:lstStyle/>
          <a:p>
            <a:pPr algn="ctr"/>
            <a:r>
              <a:rPr lang="es-ES_tradnl" b="1" dirty="0" err="1"/>
              <a:t>Resilience</a:t>
            </a:r>
            <a:endParaRPr lang="es-ES_tradnl" b="1" dirty="0"/>
          </a:p>
          <a:p>
            <a:endParaRPr lang="es-ES_tradnl" dirty="0"/>
          </a:p>
          <a:p>
            <a:r>
              <a:rPr lang="es-ES_tradnl" dirty="0" err="1"/>
              <a:t>Patterns</a:t>
            </a:r>
            <a:r>
              <a:rPr lang="es-ES_tradnl" dirty="0"/>
              <a:t>:</a:t>
            </a:r>
          </a:p>
          <a:p>
            <a:endParaRPr lang="es-ES_tradnl" dirty="0"/>
          </a:p>
          <a:p>
            <a:pPr marL="285750" indent="-285750">
              <a:buFont typeface="Wingdings" panose="05000000000000000000" pitchFamily="2" charset="2"/>
              <a:buChar char="ü"/>
            </a:pPr>
            <a:r>
              <a:rPr lang="es-ES_tradnl" dirty="0" err="1"/>
              <a:t>Retry</a:t>
            </a:r>
            <a:endParaRPr lang="es-ES_tradnl" dirty="0"/>
          </a:p>
          <a:p>
            <a:pPr marL="285750" indent="-285750">
              <a:buFont typeface="Wingdings" panose="05000000000000000000" pitchFamily="2" charset="2"/>
              <a:buChar char="ü"/>
            </a:pPr>
            <a:r>
              <a:rPr lang="es-ES_tradnl" dirty="0" err="1"/>
              <a:t>Circuit</a:t>
            </a:r>
            <a:r>
              <a:rPr lang="es-ES_tradnl" dirty="0"/>
              <a:t> Breaker</a:t>
            </a:r>
          </a:p>
        </p:txBody>
      </p:sp>
    </p:spTree>
    <p:extLst>
      <p:ext uri="{BB962C8B-B14F-4D97-AF65-F5344CB8AC3E}">
        <p14:creationId xmlns:p14="http://schemas.microsoft.com/office/powerpoint/2010/main" val="3261427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Comunicación</a:t>
            </a:r>
            <a:r>
              <a:rPr lang="en-US" dirty="0"/>
              <a:t> entre </a:t>
            </a:r>
            <a:r>
              <a:rPr lang="en-US" dirty="0" err="1"/>
              <a:t>microservicios</a:t>
            </a:r>
            <a:endParaRPr lang="en-US" dirty="0"/>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148942" y="6224249"/>
            <a:ext cx="184731" cy="369332"/>
          </a:xfrm>
          <a:prstGeom prst="rect">
            <a:avLst/>
          </a:prstGeom>
          <a:noFill/>
        </p:spPr>
        <p:txBody>
          <a:bodyPr wrap="none" rtlCol="0">
            <a:spAutoFit/>
          </a:bodyPr>
          <a:lstStyle/>
          <a:p>
            <a:endParaRPr lang="es-ES_tradnl" dirty="0"/>
          </a:p>
        </p:txBody>
      </p:sp>
      <p:sp>
        <p:nvSpPr>
          <p:cNvPr id="4" name="Oval 3">
            <a:extLst>
              <a:ext uri="{FF2B5EF4-FFF2-40B4-BE49-F238E27FC236}">
                <a16:creationId xmlns:a16="http://schemas.microsoft.com/office/drawing/2014/main" id="{B60ACF3F-E275-488F-B9CF-C59AD07F68B0}"/>
              </a:ext>
            </a:extLst>
          </p:cNvPr>
          <p:cNvSpPr/>
          <p:nvPr/>
        </p:nvSpPr>
        <p:spPr>
          <a:xfrm>
            <a:off x="1627115" y="2271320"/>
            <a:ext cx="2013358" cy="1157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WS1</a:t>
            </a:r>
          </a:p>
        </p:txBody>
      </p:sp>
      <p:sp>
        <p:nvSpPr>
          <p:cNvPr id="8" name="Oval 7">
            <a:extLst>
              <a:ext uri="{FF2B5EF4-FFF2-40B4-BE49-F238E27FC236}">
                <a16:creationId xmlns:a16="http://schemas.microsoft.com/office/drawing/2014/main" id="{4F7136BA-F8D3-4BC9-BCD2-7B3CC0086370}"/>
              </a:ext>
            </a:extLst>
          </p:cNvPr>
          <p:cNvSpPr/>
          <p:nvPr/>
        </p:nvSpPr>
        <p:spPr>
          <a:xfrm>
            <a:off x="7604933" y="2271320"/>
            <a:ext cx="2013358" cy="11576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WS2</a:t>
            </a:r>
          </a:p>
        </p:txBody>
      </p:sp>
      <p:cxnSp>
        <p:nvCxnSpPr>
          <p:cNvPr id="9" name="Straight Arrow Connector 8">
            <a:extLst>
              <a:ext uri="{FF2B5EF4-FFF2-40B4-BE49-F238E27FC236}">
                <a16:creationId xmlns:a16="http://schemas.microsoft.com/office/drawing/2014/main" id="{AE0311FA-C8C6-4618-9B58-8AFE63F4BAA6}"/>
              </a:ext>
            </a:extLst>
          </p:cNvPr>
          <p:cNvCxnSpPr>
            <a:cxnSpLocks/>
            <a:stCxn id="4" idx="6"/>
            <a:endCxn id="8" idx="2"/>
          </p:cNvCxnSpPr>
          <p:nvPr/>
        </p:nvCxnSpPr>
        <p:spPr>
          <a:xfrm>
            <a:off x="3640473" y="2850160"/>
            <a:ext cx="39644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FCF4CD0-52D3-4585-A1C5-13E907D33E12}"/>
              </a:ext>
            </a:extLst>
          </p:cNvPr>
          <p:cNvSpPr txBox="1"/>
          <p:nvPr/>
        </p:nvSpPr>
        <p:spPr>
          <a:xfrm>
            <a:off x="4781725" y="2443187"/>
            <a:ext cx="2466363" cy="369332"/>
          </a:xfrm>
          <a:prstGeom prst="rect">
            <a:avLst/>
          </a:prstGeom>
          <a:noFill/>
        </p:spPr>
        <p:txBody>
          <a:bodyPr wrap="square" rtlCol="0">
            <a:spAutoFit/>
          </a:bodyPr>
          <a:lstStyle/>
          <a:p>
            <a:r>
              <a:rPr lang="es-ES_tradnl" dirty="0"/>
              <a:t>Asíncrona</a:t>
            </a:r>
          </a:p>
        </p:txBody>
      </p:sp>
      <p:sp>
        <p:nvSpPr>
          <p:cNvPr id="5" name="Rectangle 4">
            <a:extLst>
              <a:ext uri="{FF2B5EF4-FFF2-40B4-BE49-F238E27FC236}">
                <a16:creationId xmlns:a16="http://schemas.microsoft.com/office/drawing/2014/main" id="{D3AFCCDF-7284-49CE-803D-B639A864DF54}"/>
              </a:ext>
            </a:extLst>
          </p:cNvPr>
          <p:cNvSpPr/>
          <p:nvPr/>
        </p:nvSpPr>
        <p:spPr>
          <a:xfrm>
            <a:off x="2438964" y="4925245"/>
            <a:ext cx="6593747" cy="73819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ES_tradnl" dirty="0" err="1"/>
              <a:t>Message</a:t>
            </a:r>
            <a:r>
              <a:rPr lang="es-ES_tradnl" dirty="0"/>
              <a:t> </a:t>
            </a:r>
            <a:r>
              <a:rPr lang="es-ES_tradnl" dirty="0" err="1"/>
              <a:t>broker</a:t>
            </a:r>
            <a:endParaRPr lang="es-ES_tradnl" dirty="0"/>
          </a:p>
        </p:txBody>
      </p:sp>
      <p:cxnSp>
        <p:nvCxnSpPr>
          <p:cNvPr id="11" name="Straight Arrow Connector 10">
            <a:extLst>
              <a:ext uri="{FF2B5EF4-FFF2-40B4-BE49-F238E27FC236}">
                <a16:creationId xmlns:a16="http://schemas.microsoft.com/office/drawing/2014/main" id="{A74DFDD7-9A7B-4C49-A1DE-DFC5D60A087F}"/>
              </a:ext>
            </a:extLst>
          </p:cNvPr>
          <p:cNvCxnSpPr>
            <a:stCxn id="4" idx="4"/>
          </p:cNvCxnSpPr>
          <p:nvPr/>
        </p:nvCxnSpPr>
        <p:spPr>
          <a:xfrm>
            <a:off x="2633794" y="3429000"/>
            <a:ext cx="0" cy="149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1D16170-4E8C-4730-AE08-2B64A44C4CDD}"/>
              </a:ext>
            </a:extLst>
          </p:cNvPr>
          <p:cNvCxnSpPr/>
          <p:nvPr/>
        </p:nvCxnSpPr>
        <p:spPr>
          <a:xfrm>
            <a:off x="8611612" y="3429000"/>
            <a:ext cx="0" cy="14962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573BF2E-AC33-43B9-956F-6A5F1000EF5E}"/>
              </a:ext>
            </a:extLst>
          </p:cNvPr>
          <p:cNvSpPr txBox="1"/>
          <p:nvPr/>
        </p:nvSpPr>
        <p:spPr>
          <a:xfrm>
            <a:off x="2828625" y="3807790"/>
            <a:ext cx="2466363" cy="369332"/>
          </a:xfrm>
          <a:prstGeom prst="rect">
            <a:avLst/>
          </a:prstGeom>
          <a:noFill/>
        </p:spPr>
        <p:txBody>
          <a:bodyPr wrap="square" rtlCol="0">
            <a:spAutoFit/>
          </a:bodyPr>
          <a:lstStyle/>
          <a:p>
            <a:r>
              <a:rPr lang="es-ES_tradnl" dirty="0"/>
              <a:t>Publicación</a:t>
            </a:r>
          </a:p>
        </p:txBody>
      </p:sp>
      <p:sp>
        <p:nvSpPr>
          <p:cNvPr id="16" name="TextBox 15">
            <a:extLst>
              <a:ext uri="{FF2B5EF4-FFF2-40B4-BE49-F238E27FC236}">
                <a16:creationId xmlns:a16="http://schemas.microsoft.com/office/drawing/2014/main" id="{FD70166D-E34A-47D2-9F90-D18084FA48DF}"/>
              </a:ext>
            </a:extLst>
          </p:cNvPr>
          <p:cNvSpPr txBox="1"/>
          <p:nvPr/>
        </p:nvSpPr>
        <p:spPr>
          <a:xfrm>
            <a:off x="8870096" y="3807790"/>
            <a:ext cx="2466363" cy="369332"/>
          </a:xfrm>
          <a:prstGeom prst="rect">
            <a:avLst/>
          </a:prstGeom>
          <a:noFill/>
        </p:spPr>
        <p:txBody>
          <a:bodyPr wrap="square" rtlCol="0">
            <a:spAutoFit/>
          </a:bodyPr>
          <a:lstStyle/>
          <a:p>
            <a:r>
              <a:rPr lang="es-ES_tradnl" dirty="0"/>
              <a:t>Subscripción</a:t>
            </a:r>
          </a:p>
        </p:txBody>
      </p:sp>
      <p:sp>
        <p:nvSpPr>
          <p:cNvPr id="17" name="TextBox 16">
            <a:extLst>
              <a:ext uri="{FF2B5EF4-FFF2-40B4-BE49-F238E27FC236}">
                <a16:creationId xmlns:a16="http://schemas.microsoft.com/office/drawing/2014/main" id="{0AB1E371-3668-464A-90CA-D1E950488AF3}"/>
              </a:ext>
            </a:extLst>
          </p:cNvPr>
          <p:cNvSpPr txBox="1"/>
          <p:nvPr/>
        </p:nvSpPr>
        <p:spPr>
          <a:xfrm>
            <a:off x="855541" y="3807790"/>
            <a:ext cx="2466363" cy="369332"/>
          </a:xfrm>
          <a:prstGeom prst="rect">
            <a:avLst/>
          </a:prstGeom>
          <a:noFill/>
        </p:spPr>
        <p:txBody>
          <a:bodyPr wrap="square" rtlCol="0">
            <a:spAutoFit/>
          </a:bodyPr>
          <a:lstStyle/>
          <a:p>
            <a:r>
              <a:rPr lang="es-ES_tradnl" dirty="0"/>
              <a:t>Subscripción</a:t>
            </a:r>
          </a:p>
        </p:txBody>
      </p:sp>
      <p:sp>
        <p:nvSpPr>
          <p:cNvPr id="18" name="TextBox 17">
            <a:extLst>
              <a:ext uri="{FF2B5EF4-FFF2-40B4-BE49-F238E27FC236}">
                <a16:creationId xmlns:a16="http://schemas.microsoft.com/office/drawing/2014/main" id="{B4B8104C-D4A0-4B44-971F-B6EBDEA2B33F}"/>
              </a:ext>
            </a:extLst>
          </p:cNvPr>
          <p:cNvSpPr txBox="1"/>
          <p:nvPr/>
        </p:nvSpPr>
        <p:spPr>
          <a:xfrm>
            <a:off x="6789627" y="3807790"/>
            <a:ext cx="2466363" cy="369332"/>
          </a:xfrm>
          <a:prstGeom prst="rect">
            <a:avLst/>
          </a:prstGeom>
          <a:noFill/>
        </p:spPr>
        <p:txBody>
          <a:bodyPr wrap="square" rtlCol="0">
            <a:spAutoFit/>
          </a:bodyPr>
          <a:lstStyle/>
          <a:p>
            <a:r>
              <a:rPr lang="es-ES_tradnl" dirty="0"/>
              <a:t>Publicación</a:t>
            </a:r>
          </a:p>
        </p:txBody>
      </p:sp>
    </p:spTree>
    <p:extLst>
      <p:ext uri="{BB962C8B-B14F-4D97-AF65-F5344CB8AC3E}">
        <p14:creationId xmlns:p14="http://schemas.microsoft.com/office/powerpoint/2010/main" val="2378413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Api</a:t>
            </a:r>
            <a:r>
              <a:rPr lang="en-US" dirty="0"/>
              <a:t> Gateway</a:t>
            </a:r>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148942" y="6224249"/>
            <a:ext cx="184731" cy="369332"/>
          </a:xfrm>
          <a:prstGeom prst="rect">
            <a:avLst/>
          </a:prstGeom>
          <a:noFill/>
        </p:spPr>
        <p:txBody>
          <a:bodyPr wrap="none" rtlCol="0">
            <a:spAutoFit/>
          </a:bodyPr>
          <a:lstStyle/>
          <a:p>
            <a:endParaRPr lang="es-ES_tradnl" dirty="0"/>
          </a:p>
        </p:txBody>
      </p:sp>
      <p:pic>
        <p:nvPicPr>
          <p:cNvPr id="4098" name="Picture 2">
            <a:extLst>
              <a:ext uri="{FF2B5EF4-FFF2-40B4-BE49-F238E27FC236}">
                <a16:creationId xmlns:a16="http://schemas.microsoft.com/office/drawing/2014/main" id="{1F5014FB-420F-4C2C-BCC3-4DC756AB46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04" y="1866550"/>
            <a:ext cx="4240934" cy="31248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A6E009F-EA7C-422F-82E4-8664A328D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4106" y="1866550"/>
            <a:ext cx="4166532" cy="31248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AB3B8F-D55B-4383-ABAB-9BAA6A2A3144}"/>
              </a:ext>
            </a:extLst>
          </p:cNvPr>
          <p:cNvSpPr txBox="1"/>
          <p:nvPr/>
        </p:nvSpPr>
        <p:spPr>
          <a:xfrm>
            <a:off x="939567" y="5444455"/>
            <a:ext cx="3481431" cy="923330"/>
          </a:xfrm>
          <a:prstGeom prst="rect">
            <a:avLst/>
          </a:prstGeom>
          <a:noFill/>
        </p:spPr>
        <p:txBody>
          <a:bodyPr wrap="square" rtlCol="0">
            <a:spAutoFit/>
          </a:bodyPr>
          <a:lstStyle/>
          <a:p>
            <a:pPr marL="285750" indent="-285750">
              <a:buFont typeface="Wingdings" panose="05000000000000000000" pitchFamily="2" charset="2"/>
              <a:buChar char="ü"/>
            </a:pPr>
            <a:r>
              <a:rPr lang="es-ES_tradnl" dirty="0"/>
              <a:t>Api Management</a:t>
            </a:r>
          </a:p>
          <a:p>
            <a:pPr marL="285750" indent="-285750">
              <a:buFont typeface="Wingdings" panose="05000000000000000000" pitchFamily="2" charset="2"/>
              <a:buChar char="ü"/>
            </a:pPr>
            <a:r>
              <a:rPr lang="es-ES_tradnl" dirty="0" err="1"/>
              <a:t>Ocelot</a:t>
            </a:r>
            <a:endParaRPr lang="es-ES_tradnl" dirty="0"/>
          </a:p>
          <a:p>
            <a:pPr marL="285750" indent="-285750">
              <a:buFont typeface="Wingdings" panose="05000000000000000000" pitchFamily="2" charset="2"/>
              <a:buChar char="ü"/>
            </a:pPr>
            <a:r>
              <a:rPr lang="es-ES_tradnl" dirty="0"/>
              <a:t>*</a:t>
            </a:r>
            <a:r>
              <a:rPr lang="es-ES_tradnl" dirty="0" err="1"/>
              <a:t>Nginx</a:t>
            </a:r>
            <a:r>
              <a:rPr lang="es-ES_tradnl" dirty="0"/>
              <a:t>  </a:t>
            </a:r>
          </a:p>
        </p:txBody>
      </p:sp>
    </p:spTree>
    <p:extLst>
      <p:ext uri="{BB962C8B-B14F-4D97-AF65-F5344CB8AC3E}">
        <p14:creationId xmlns:p14="http://schemas.microsoft.com/office/powerpoint/2010/main" val="764779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err="1"/>
              <a:t>Ejemplo</a:t>
            </a:r>
            <a:r>
              <a:rPr lang="en-US" dirty="0"/>
              <a:t> de </a:t>
            </a:r>
            <a:r>
              <a:rPr lang="en-US" dirty="0" err="1"/>
              <a:t>arquitectura</a:t>
            </a:r>
            <a:r>
              <a:rPr lang="en-US" dirty="0"/>
              <a:t> de </a:t>
            </a:r>
            <a:r>
              <a:rPr lang="en-US" dirty="0" err="1"/>
              <a:t>microservicios</a:t>
            </a:r>
            <a:endParaRPr lang="en-US" dirty="0"/>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pic>
        <p:nvPicPr>
          <p:cNvPr id="3074" name="Picture 2">
            <a:extLst>
              <a:ext uri="{FF2B5EF4-FFF2-40B4-BE49-F238E27FC236}">
                <a16:creationId xmlns:a16="http://schemas.microsoft.com/office/drawing/2014/main" id="{3A8766F0-F4FE-41D0-A6BB-EFFE6CD5D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4125" y="1299826"/>
            <a:ext cx="9381688" cy="499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189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1256536"/>
          </a:xfrm>
        </p:spPr>
        <p:txBody>
          <a:bodyPr/>
          <a:lstStyle/>
          <a:p>
            <a:r>
              <a:rPr lang="en-US" dirty="0"/>
              <a:t>Twelve-Factor Applications</a:t>
            </a:r>
          </a:p>
          <a:p>
            <a:endParaRPr lang="en-US" dirty="0"/>
          </a:p>
          <a:p>
            <a:endParaRPr lang="en-US" dirty="0"/>
          </a:p>
        </p:txBody>
      </p:sp>
      <p:sp>
        <p:nvSpPr>
          <p:cNvPr id="6" name="TextBox 5">
            <a:extLst>
              <a:ext uri="{FF2B5EF4-FFF2-40B4-BE49-F238E27FC236}">
                <a16:creationId xmlns:a16="http://schemas.microsoft.com/office/drawing/2014/main" id="{4F4CC83F-D421-4CAF-83DE-66960B9B1E0C}"/>
              </a:ext>
            </a:extLst>
          </p:cNvPr>
          <p:cNvSpPr txBox="1"/>
          <p:nvPr/>
        </p:nvSpPr>
        <p:spPr>
          <a:xfrm>
            <a:off x="1333500" y="6114286"/>
            <a:ext cx="184731" cy="369332"/>
          </a:xfrm>
          <a:prstGeom prst="rect">
            <a:avLst/>
          </a:prstGeom>
          <a:noFill/>
        </p:spPr>
        <p:txBody>
          <a:bodyPr wrap="none" rtlCol="0">
            <a:spAutoFit/>
          </a:bodyPr>
          <a:lstStyle/>
          <a:p>
            <a:endParaRPr lang="es-ES_tradnl" dirty="0"/>
          </a:p>
        </p:txBody>
      </p:sp>
      <p:pic>
        <p:nvPicPr>
          <p:cNvPr id="5122" name="Picture 2" descr="Is the Twelve-Factor App methodology correct? - Quora">
            <a:extLst>
              <a:ext uri="{FF2B5EF4-FFF2-40B4-BE49-F238E27FC236}">
                <a16:creationId xmlns:a16="http://schemas.microsoft.com/office/drawing/2014/main" id="{611F01B0-751E-4647-982C-6A7B613A0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6417" y="1371982"/>
            <a:ext cx="8559165" cy="506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02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DEMO</a:t>
            </a:r>
            <a:endParaRPr lang="pt-PT" dirty="0"/>
          </a:p>
        </p:txBody>
      </p:sp>
    </p:spTree>
    <p:extLst>
      <p:ext uri="{BB962C8B-B14F-4D97-AF65-F5344CB8AC3E}">
        <p14:creationId xmlns:p14="http://schemas.microsoft.com/office/powerpoint/2010/main" val="412810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a:t>Agenda</a:t>
            </a:r>
            <a:endParaRPr lang="en-GB" dirty="0"/>
          </a:p>
        </p:txBody>
      </p:sp>
      <p:grpSp>
        <p:nvGrpSpPr>
          <p:cNvPr id="13" name="Group 12">
            <a:extLst>
              <a:ext uri="{FF2B5EF4-FFF2-40B4-BE49-F238E27FC236}">
                <a16:creationId xmlns:a16="http://schemas.microsoft.com/office/drawing/2014/main" id="{4355C12A-73CF-432A-BF98-DD896761F988}"/>
              </a:ext>
            </a:extLst>
          </p:cNvPr>
          <p:cNvGrpSpPr/>
          <p:nvPr/>
        </p:nvGrpSpPr>
        <p:grpSpPr>
          <a:xfrm>
            <a:off x="4242239" y="1676400"/>
            <a:ext cx="634560" cy="599554"/>
            <a:chOff x="6230532" y="1335315"/>
            <a:chExt cx="1204015" cy="1137596"/>
          </a:xfrm>
        </p:grpSpPr>
        <p:sp>
          <p:nvSpPr>
            <p:cNvPr id="14"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5"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16" name="Group 15">
            <a:extLst>
              <a:ext uri="{FF2B5EF4-FFF2-40B4-BE49-F238E27FC236}">
                <a16:creationId xmlns:a16="http://schemas.microsoft.com/office/drawing/2014/main" id="{37CE2E9A-D16D-4728-93E9-77D9F10FF84D}"/>
              </a:ext>
            </a:extLst>
          </p:cNvPr>
          <p:cNvGrpSpPr/>
          <p:nvPr/>
        </p:nvGrpSpPr>
        <p:grpSpPr>
          <a:xfrm>
            <a:off x="4242240" y="2359750"/>
            <a:ext cx="634560" cy="599554"/>
            <a:chOff x="6230534" y="1335315"/>
            <a:chExt cx="1204015" cy="1137595"/>
          </a:xfrm>
        </p:grpSpPr>
        <p:sp>
          <p:nvSpPr>
            <p:cNvPr id="17" name="Oval 20">
              <a:extLst>
                <a:ext uri="{FF2B5EF4-FFF2-40B4-BE49-F238E27FC236}">
                  <a16:creationId xmlns:a16="http://schemas.microsoft.com/office/drawing/2014/main"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8" name="Text Placeholder 14">
              <a:extLst>
                <a:ext uri="{FF2B5EF4-FFF2-40B4-BE49-F238E27FC236}">
                  <a16:creationId xmlns:a16="http://schemas.microsoft.com/office/drawing/2014/main"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19" name="Group 18">
            <a:extLst>
              <a:ext uri="{FF2B5EF4-FFF2-40B4-BE49-F238E27FC236}">
                <a16:creationId xmlns:a16="http://schemas.microsoft.com/office/drawing/2014/main" id="{BF6695B8-A1F9-4BAF-B035-C9665FAD6B20}"/>
              </a:ext>
            </a:extLst>
          </p:cNvPr>
          <p:cNvGrpSpPr/>
          <p:nvPr/>
        </p:nvGrpSpPr>
        <p:grpSpPr>
          <a:xfrm>
            <a:off x="4242240" y="3043100"/>
            <a:ext cx="634560" cy="599554"/>
            <a:chOff x="6230534" y="1335315"/>
            <a:chExt cx="1204015" cy="1137595"/>
          </a:xfrm>
        </p:grpSpPr>
        <p:sp>
          <p:nvSpPr>
            <p:cNvPr id="20" name="Oval 20">
              <a:extLst>
                <a:ext uri="{FF2B5EF4-FFF2-40B4-BE49-F238E27FC236}">
                  <a16:creationId xmlns:a16="http://schemas.microsoft.com/office/drawing/2014/main"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1" name="Text Placeholder 14">
              <a:extLst>
                <a:ext uri="{FF2B5EF4-FFF2-40B4-BE49-F238E27FC236}">
                  <a16:creationId xmlns:a16="http://schemas.microsoft.com/office/drawing/2014/main"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2" name="Group 21">
            <a:extLst>
              <a:ext uri="{FF2B5EF4-FFF2-40B4-BE49-F238E27FC236}">
                <a16:creationId xmlns:a16="http://schemas.microsoft.com/office/drawing/2014/main" id="{11EEF4D5-4815-4248-AFF4-A3B0893BA6AE}"/>
              </a:ext>
            </a:extLst>
          </p:cNvPr>
          <p:cNvGrpSpPr/>
          <p:nvPr/>
        </p:nvGrpSpPr>
        <p:grpSpPr>
          <a:xfrm>
            <a:off x="4242240" y="3726450"/>
            <a:ext cx="634560" cy="599554"/>
            <a:chOff x="6230534" y="1335315"/>
            <a:chExt cx="1204015" cy="1137595"/>
          </a:xfrm>
        </p:grpSpPr>
        <p:sp>
          <p:nvSpPr>
            <p:cNvPr id="23" name="Oval 20">
              <a:extLst>
                <a:ext uri="{FF2B5EF4-FFF2-40B4-BE49-F238E27FC236}">
                  <a16:creationId xmlns:a16="http://schemas.microsoft.com/office/drawing/2014/main"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24" name="Text Placeholder 14">
              <a:extLst>
                <a:ext uri="{FF2B5EF4-FFF2-40B4-BE49-F238E27FC236}">
                  <a16:creationId xmlns:a16="http://schemas.microsoft.com/office/drawing/2014/main"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25" name="Group 24">
            <a:extLst>
              <a:ext uri="{FF2B5EF4-FFF2-40B4-BE49-F238E27FC236}">
                <a16:creationId xmlns:a16="http://schemas.microsoft.com/office/drawing/2014/main" id="{72594B11-398B-4F44-BD01-75E581F8C550}"/>
              </a:ext>
            </a:extLst>
          </p:cNvPr>
          <p:cNvGrpSpPr/>
          <p:nvPr/>
        </p:nvGrpSpPr>
        <p:grpSpPr>
          <a:xfrm>
            <a:off x="4242240" y="4409800"/>
            <a:ext cx="634560" cy="599554"/>
            <a:chOff x="6230534" y="1335315"/>
            <a:chExt cx="1204015" cy="1137595"/>
          </a:xfrm>
        </p:grpSpPr>
        <p:sp>
          <p:nvSpPr>
            <p:cNvPr id="26" name="Oval 20">
              <a:extLst>
                <a:ext uri="{FF2B5EF4-FFF2-40B4-BE49-F238E27FC236}">
                  <a16:creationId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27" name="Text Placeholder 14">
              <a:extLst>
                <a:ext uri="{FF2B5EF4-FFF2-40B4-BE49-F238E27FC236}">
                  <a16:creationId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sp>
        <p:nvSpPr>
          <p:cNvPr id="39" name="Espace réservé du texte 38">
            <a:extLst>
              <a:ext uri="{FF2B5EF4-FFF2-40B4-BE49-F238E27FC236}">
                <a16:creationId xmlns:a16="http://schemas.microsoft.com/office/drawing/2014/main" id="{DB747DC5-9426-4F57-AB21-D8D522222A63}"/>
              </a:ext>
            </a:extLst>
          </p:cNvPr>
          <p:cNvSpPr>
            <a:spLocks noGrp="1"/>
          </p:cNvSpPr>
          <p:nvPr>
            <p:ph type="body" sz="quarter" idx="11"/>
          </p:nvPr>
        </p:nvSpPr>
        <p:spPr/>
        <p:txBody>
          <a:bodyPr/>
          <a:lstStyle/>
          <a:p>
            <a:r>
              <a:rPr lang="en-US" dirty="0"/>
              <a:t>¿</a:t>
            </a:r>
            <a:r>
              <a:rPr lang="en-US" dirty="0" err="1"/>
              <a:t>Qué</a:t>
            </a:r>
            <a:r>
              <a:rPr lang="en-US" dirty="0"/>
              <a:t> son los </a:t>
            </a:r>
            <a:r>
              <a:rPr lang="en-US" dirty="0" err="1"/>
              <a:t>Microservicios</a:t>
            </a:r>
            <a:r>
              <a:rPr lang="en-US" dirty="0"/>
              <a:t>?</a:t>
            </a:r>
          </a:p>
        </p:txBody>
      </p:sp>
      <p:sp>
        <p:nvSpPr>
          <p:cNvPr id="41" name="Espace réservé du texte 40">
            <a:extLst>
              <a:ext uri="{FF2B5EF4-FFF2-40B4-BE49-F238E27FC236}">
                <a16:creationId xmlns:a16="http://schemas.microsoft.com/office/drawing/2014/main" id="{E8E7A1D5-BF85-4C41-AE54-3048442C3964}"/>
              </a:ext>
            </a:extLst>
          </p:cNvPr>
          <p:cNvSpPr>
            <a:spLocks noGrp="1"/>
          </p:cNvSpPr>
          <p:nvPr>
            <p:ph type="body" sz="quarter" idx="12"/>
          </p:nvPr>
        </p:nvSpPr>
        <p:spPr/>
        <p:txBody>
          <a:bodyPr/>
          <a:lstStyle/>
          <a:p>
            <a:r>
              <a:rPr lang="en-US" dirty="0"/>
              <a:t>Demo</a:t>
            </a:r>
          </a:p>
        </p:txBody>
      </p:sp>
      <p:sp>
        <p:nvSpPr>
          <p:cNvPr id="43" name="Espace réservé du texte 42">
            <a:extLst>
              <a:ext uri="{FF2B5EF4-FFF2-40B4-BE49-F238E27FC236}">
                <a16:creationId xmlns:a16="http://schemas.microsoft.com/office/drawing/2014/main" id="{7E8885BF-7B44-4DCE-9BBD-A934B8D15BA4}"/>
              </a:ext>
            </a:extLst>
          </p:cNvPr>
          <p:cNvSpPr>
            <a:spLocks noGrp="1"/>
          </p:cNvSpPr>
          <p:nvPr>
            <p:ph type="body" sz="quarter" idx="13"/>
          </p:nvPr>
        </p:nvSpPr>
        <p:spPr/>
        <p:txBody>
          <a:bodyPr/>
          <a:lstStyle/>
          <a:p>
            <a:r>
              <a:rPr lang="en-US" dirty="0"/>
              <a:t>Docker containers</a:t>
            </a:r>
          </a:p>
        </p:txBody>
      </p:sp>
      <p:sp>
        <p:nvSpPr>
          <p:cNvPr id="45" name="Espace réservé du texte 44">
            <a:extLst>
              <a:ext uri="{FF2B5EF4-FFF2-40B4-BE49-F238E27FC236}">
                <a16:creationId xmlns:a16="http://schemas.microsoft.com/office/drawing/2014/main" id="{805C6A65-42A0-4835-B6C0-203B5A72D064}"/>
              </a:ext>
            </a:extLst>
          </p:cNvPr>
          <p:cNvSpPr>
            <a:spLocks noGrp="1"/>
          </p:cNvSpPr>
          <p:nvPr>
            <p:ph type="body" sz="quarter" idx="14"/>
          </p:nvPr>
        </p:nvSpPr>
        <p:spPr/>
        <p:txBody>
          <a:bodyPr/>
          <a:lstStyle/>
          <a:p>
            <a:r>
              <a:rPr lang="en-US" dirty="0"/>
              <a:t>Demo</a:t>
            </a:r>
          </a:p>
        </p:txBody>
      </p:sp>
      <p:sp>
        <p:nvSpPr>
          <p:cNvPr id="48" name="Espace réservé du texte 47">
            <a:extLst>
              <a:ext uri="{FF2B5EF4-FFF2-40B4-BE49-F238E27FC236}">
                <a16:creationId xmlns:a16="http://schemas.microsoft.com/office/drawing/2014/main" id="{907160D2-4644-468D-8E24-ED8773C7E4FE}"/>
              </a:ext>
            </a:extLst>
          </p:cNvPr>
          <p:cNvSpPr>
            <a:spLocks noGrp="1"/>
          </p:cNvSpPr>
          <p:nvPr>
            <p:ph type="body" sz="quarter" idx="15"/>
          </p:nvPr>
        </p:nvSpPr>
        <p:spPr/>
        <p:txBody>
          <a:bodyPr/>
          <a:lstStyle/>
          <a:p>
            <a:r>
              <a:rPr lang="en-US" dirty="0"/>
              <a:t>Extras</a:t>
            </a:r>
          </a:p>
        </p:txBody>
      </p:sp>
    </p:spTree>
    <p:extLst>
      <p:ext uri="{BB962C8B-B14F-4D97-AF65-F5344CB8AC3E}">
        <p14:creationId xmlns:p14="http://schemas.microsoft.com/office/powerpoint/2010/main" val="228750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8CCC8-85F2-4B00-89EF-40CBF48672BF}"/>
              </a:ext>
            </a:extLst>
          </p:cNvPr>
          <p:cNvSpPr>
            <a:spLocks noGrp="1"/>
          </p:cNvSpPr>
          <p:nvPr>
            <p:ph type="body" sz="quarter" idx="11"/>
          </p:nvPr>
        </p:nvSpPr>
        <p:spPr/>
        <p:txBody>
          <a:bodyPr/>
          <a:lstStyle/>
          <a:p>
            <a:r>
              <a:rPr lang="es-ES_tradnl" dirty="0"/>
              <a:t>Docker </a:t>
            </a:r>
            <a:r>
              <a:rPr lang="es-ES_tradnl" dirty="0" err="1"/>
              <a:t>Containers</a:t>
            </a:r>
            <a:endParaRPr lang="es-ES_tradnl" dirty="0"/>
          </a:p>
        </p:txBody>
      </p:sp>
    </p:spTree>
    <p:extLst>
      <p:ext uri="{BB962C8B-B14F-4D97-AF65-F5344CB8AC3E}">
        <p14:creationId xmlns:p14="http://schemas.microsoft.com/office/powerpoint/2010/main" val="3762177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312796" y="858014"/>
            <a:ext cx="11520000" cy="4932000"/>
          </a:xfrm>
        </p:spPr>
        <p:txBody>
          <a:bodyPr/>
          <a:lstStyle/>
          <a:p>
            <a:r>
              <a:rPr lang="en-US" dirty="0"/>
              <a:t>¿</a:t>
            </a:r>
            <a:r>
              <a:rPr lang="en-US" dirty="0" err="1"/>
              <a:t>Qué</a:t>
            </a:r>
            <a:r>
              <a:rPr lang="en-US" dirty="0"/>
              <a:t> es un </a:t>
            </a:r>
            <a:r>
              <a:rPr lang="en-US" dirty="0" err="1"/>
              <a:t>contenedor</a:t>
            </a:r>
            <a:r>
              <a:rPr lang="en-US" dirty="0"/>
              <a:t>?</a:t>
            </a:r>
          </a:p>
          <a:p>
            <a:endParaRPr lang="en-US" dirty="0"/>
          </a:p>
        </p:txBody>
      </p:sp>
      <p:pic>
        <p:nvPicPr>
          <p:cNvPr id="6146" name="Picture 2" descr="Diagram of VM and container stacks">
            <a:extLst>
              <a:ext uri="{FF2B5EF4-FFF2-40B4-BE49-F238E27FC236}">
                <a16:creationId xmlns:a16="http://schemas.microsoft.com/office/drawing/2014/main" id="{8CDEFB4D-B7C1-4A6C-B20A-BDA6347DCF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438" y="1924050"/>
            <a:ext cx="7781925"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039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312796" y="858014"/>
            <a:ext cx="11520000" cy="4932000"/>
          </a:xfrm>
        </p:spPr>
        <p:txBody>
          <a:bodyPr/>
          <a:lstStyle/>
          <a:p>
            <a:r>
              <a:rPr lang="en-US" dirty="0"/>
              <a:t>Imagen vs </a:t>
            </a:r>
            <a:r>
              <a:rPr lang="en-US" dirty="0" err="1"/>
              <a:t>Contenedor</a:t>
            </a:r>
            <a:endParaRPr lang="en-US" dirty="0"/>
          </a:p>
          <a:p>
            <a:endParaRPr lang="en-US" dirty="0"/>
          </a:p>
        </p:txBody>
      </p:sp>
      <p:sp>
        <p:nvSpPr>
          <p:cNvPr id="4" name="TextBox 3">
            <a:extLst>
              <a:ext uri="{FF2B5EF4-FFF2-40B4-BE49-F238E27FC236}">
                <a16:creationId xmlns:a16="http://schemas.microsoft.com/office/drawing/2014/main" id="{ABA0A643-0ADA-48E2-A23D-3C68B2834BC6}"/>
              </a:ext>
            </a:extLst>
          </p:cNvPr>
          <p:cNvSpPr txBox="1"/>
          <p:nvPr/>
        </p:nvSpPr>
        <p:spPr>
          <a:xfrm>
            <a:off x="1006678" y="2172749"/>
            <a:ext cx="4959293" cy="2031325"/>
          </a:xfrm>
          <a:prstGeom prst="rect">
            <a:avLst/>
          </a:prstGeom>
          <a:noFill/>
        </p:spPr>
        <p:txBody>
          <a:bodyPr wrap="square" rtlCol="0">
            <a:spAutoFit/>
          </a:bodyPr>
          <a:lstStyle/>
          <a:p>
            <a:r>
              <a:rPr lang="es-ES_tradnl" dirty="0"/>
              <a:t>Imagen</a:t>
            </a:r>
          </a:p>
          <a:p>
            <a:endParaRPr lang="es-ES_tradnl" dirty="0"/>
          </a:p>
          <a:p>
            <a:pPr marL="285750" indent="-285750">
              <a:buFont typeface="Arial" panose="020B0604020202020204" pitchFamily="34" charset="0"/>
              <a:buChar char="•"/>
            </a:pPr>
            <a:r>
              <a:rPr lang="es-ES_tradnl" dirty="0"/>
              <a:t>Es una aplicación empaquetada.</a:t>
            </a:r>
          </a:p>
          <a:p>
            <a:pPr marL="285750" indent="-285750">
              <a:buFont typeface="Arial" panose="020B0604020202020204" pitchFamily="34" charset="0"/>
              <a:buChar char="•"/>
            </a:pPr>
            <a:r>
              <a:rPr lang="es-ES_tradnl" dirty="0"/>
              <a:t>Se ejecuta dentro de un contenedor.</a:t>
            </a:r>
          </a:p>
          <a:p>
            <a:pPr marL="285750" indent="-285750">
              <a:buFont typeface="Arial" panose="020B0604020202020204" pitchFamily="34" charset="0"/>
              <a:buChar char="•"/>
            </a:pPr>
            <a:r>
              <a:rPr lang="es-ES_tradnl" dirty="0"/>
              <a:t>Son paquetes ejecutables que contienen todos los componentes</a:t>
            </a:r>
          </a:p>
          <a:p>
            <a:pPr marL="285750" indent="-285750">
              <a:buFont typeface="Arial" panose="020B0604020202020204" pitchFamily="34" charset="0"/>
              <a:buChar char="•"/>
            </a:pPr>
            <a:r>
              <a:rPr lang="es-ES_tradnl" dirty="0"/>
              <a:t>Plantilla</a:t>
            </a:r>
          </a:p>
        </p:txBody>
      </p:sp>
      <p:sp>
        <p:nvSpPr>
          <p:cNvPr id="6" name="TextBox 5">
            <a:extLst>
              <a:ext uri="{FF2B5EF4-FFF2-40B4-BE49-F238E27FC236}">
                <a16:creationId xmlns:a16="http://schemas.microsoft.com/office/drawing/2014/main" id="{9ECEBF96-8513-44E3-B6AE-1F9260299016}"/>
              </a:ext>
            </a:extLst>
          </p:cNvPr>
          <p:cNvSpPr txBox="1"/>
          <p:nvPr/>
        </p:nvSpPr>
        <p:spPr>
          <a:xfrm>
            <a:off x="6659852" y="2189527"/>
            <a:ext cx="3700551" cy="1477328"/>
          </a:xfrm>
          <a:prstGeom prst="rect">
            <a:avLst/>
          </a:prstGeom>
          <a:noFill/>
        </p:spPr>
        <p:txBody>
          <a:bodyPr wrap="square" rtlCol="0">
            <a:spAutoFit/>
          </a:bodyPr>
          <a:lstStyle/>
          <a:p>
            <a:r>
              <a:rPr lang="es-ES_tradnl" dirty="0"/>
              <a:t>Contenedor</a:t>
            </a:r>
          </a:p>
          <a:p>
            <a:endParaRPr lang="es-ES_tradnl" dirty="0"/>
          </a:p>
          <a:p>
            <a:pPr marL="285750" indent="-285750">
              <a:buFont typeface="Arial" panose="020B0604020202020204" pitchFamily="34" charset="0"/>
              <a:buChar char="•"/>
            </a:pPr>
            <a:r>
              <a:rPr lang="es-ES_tradnl" dirty="0"/>
              <a:t>Es la imagen ejecutada</a:t>
            </a:r>
          </a:p>
          <a:p>
            <a:endParaRPr lang="es-ES_tradnl" dirty="0"/>
          </a:p>
          <a:p>
            <a:pPr marL="285750" indent="-285750">
              <a:buFont typeface="Arial" panose="020B0604020202020204" pitchFamily="34" charset="0"/>
              <a:buChar char="•"/>
            </a:pPr>
            <a:r>
              <a:rPr lang="es-ES_tradnl" dirty="0"/>
              <a:t>“Contenedor en disco”</a:t>
            </a:r>
          </a:p>
        </p:txBody>
      </p:sp>
    </p:spTree>
    <p:extLst>
      <p:ext uri="{BB962C8B-B14F-4D97-AF65-F5344CB8AC3E}">
        <p14:creationId xmlns:p14="http://schemas.microsoft.com/office/powerpoint/2010/main" val="2915621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312796" y="858014"/>
            <a:ext cx="11520000" cy="4932000"/>
          </a:xfrm>
        </p:spPr>
        <p:txBody>
          <a:bodyPr/>
          <a:lstStyle/>
          <a:p>
            <a:r>
              <a:rPr lang="en-US" dirty="0" err="1"/>
              <a:t>Instalación</a:t>
            </a:r>
            <a:endParaRPr lang="en-US" dirty="0"/>
          </a:p>
          <a:p>
            <a:endParaRPr lang="en-US" dirty="0"/>
          </a:p>
        </p:txBody>
      </p:sp>
      <p:sp>
        <p:nvSpPr>
          <p:cNvPr id="4" name="Rectangle 3">
            <a:extLst>
              <a:ext uri="{FF2B5EF4-FFF2-40B4-BE49-F238E27FC236}">
                <a16:creationId xmlns:a16="http://schemas.microsoft.com/office/drawing/2014/main" id="{7863B505-5624-4AEE-BCF4-7F866FDDDF0A}"/>
              </a:ext>
            </a:extLst>
          </p:cNvPr>
          <p:cNvSpPr/>
          <p:nvPr/>
        </p:nvSpPr>
        <p:spPr>
          <a:xfrm>
            <a:off x="2954882" y="2954682"/>
            <a:ext cx="5501186" cy="369332"/>
          </a:xfrm>
          <a:prstGeom prst="rect">
            <a:avLst/>
          </a:prstGeom>
        </p:spPr>
        <p:txBody>
          <a:bodyPr wrap="none">
            <a:spAutoFit/>
          </a:bodyPr>
          <a:lstStyle/>
          <a:p>
            <a:r>
              <a:rPr lang="es-ES_tradnl" dirty="0">
                <a:hlinkClick r:id="rId2"/>
              </a:rPr>
              <a:t>https://docs.docker.com/docker-for-windows/</a:t>
            </a:r>
            <a:endParaRPr lang="es-ES_tradnl" dirty="0"/>
          </a:p>
        </p:txBody>
      </p:sp>
    </p:spTree>
    <p:extLst>
      <p:ext uri="{BB962C8B-B14F-4D97-AF65-F5344CB8AC3E}">
        <p14:creationId xmlns:p14="http://schemas.microsoft.com/office/powerpoint/2010/main" val="1281559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C061-307E-4C08-B459-8CC960B143F1}"/>
              </a:ext>
            </a:extLst>
          </p:cNvPr>
          <p:cNvSpPr>
            <a:spLocks noGrp="1"/>
          </p:cNvSpPr>
          <p:nvPr>
            <p:ph type="title"/>
          </p:nvPr>
        </p:nvSpPr>
        <p:spPr/>
        <p:txBody>
          <a:bodyPr/>
          <a:lstStyle/>
          <a:p>
            <a:r>
              <a:rPr lang="en-US" dirty="0" err="1"/>
              <a:t>Microservicios</a:t>
            </a:r>
            <a:r>
              <a:rPr lang="en-US" dirty="0"/>
              <a:t> con Docker</a:t>
            </a:r>
            <a:endParaRPr lang="es-ES_tradnl" dirty="0"/>
          </a:p>
        </p:txBody>
      </p:sp>
      <p:sp>
        <p:nvSpPr>
          <p:cNvPr id="3" name="Text Placeholder 2">
            <a:extLst>
              <a:ext uri="{FF2B5EF4-FFF2-40B4-BE49-F238E27FC236}">
                <a16:creationId xmlns:a16="http://schemas.microsoft.com/office/drawing/2014/main" id="{C548BEC3-8647-408A-ADC5-8BDF6D04789E}"/>
              </a:ext>
            </a:extLst>
          </p:cNvPr>
          <p:cNvSpPr>
            <a:spLocks noGrp="1"/>
          </p:cNvSpPr>
          <p:nvPr>
            <p:ph type="body" sz="quarter" idx="11"/>
          </p:nvPr>
        </p:nvSpPr>
        <p:spPr>
          <a:xfrm>
            <a:off x="336000" y="877937"/>
            <a:ext cx="5192345" cy="5212469"/>
          </a:xfrm>
        </p:spPr>
        <p:txBody>
          <a:bodyPr/>
          <a:lstStyle/>
          <a:p>
            <a:pPr marL="285750" indent="-285750">
              <a:buFont typeface="Wingdings" panose="05000000000000000000" pitchFamily="2" charset="2"/>
              <a:buChar char="ü"/>
            </a:pPr>
            <a:r>
              <a:rPr lang="es-ES_tradnl" dirty="0" err="1"/>
              <a:t>docker</a:t>
            </a:r>
            <a:r>
              <a:rPr lang="es-ES_tradnl" dirty="0"/>
              <a:t> run –d </a:t>
            </a:r>
            <a:r>
              <a:rPr lang="es-ES_tradnl" dirty="0" err="1"/>
              <a:t>busybox</a:t>
            </a:r>
            <a:r>
              <a:rPr lang="es-ES_tradnl" dirty="0"/>
              <a:t> echo Hola Mundo</a:t>
            </a:r>
          </a:p>
          <a:p>
            <a:pPr marL="285750" indent="-285750">
              <a:buFont typeface="Wingdings" panose="05000000000000000000" pitchFamily="2" charset="2"/>
              <a:buChar char="ü"/>
            </a:pPr>
            <a:r>
              <a:rPr lang="es-ES_tradnl" dirty="0" err="1"/>
              <a:t>docker</a:t>
            </a:r>
            <a:r>
              <a:rPr lang="es-ES_tradnl" dirty="0"/>
              <a:t> </a:t>
            </a:r>
            <a:r>
              <a:rPr lang="es-ES_tradnl" dirty="0" err="1"/>
              <a:t>ps</a:t>
            </a:r>
            <a:r>
              <a:rPr lang="es-ES_tradnl" dirty="0"/>
              <a:t> –a</a:t>
            </a:r>
          </a:p>
          <a:p>
            <a:pPr marL="285750" indent="-285750">
              <a:buFont typeface="Wingdings" panose="05000000000000000000" pitchFamily="2" charset="2"/>
              <a:buChar char="ü"/>
            </a:pPr>
            <a:r>
              <a:rPr lang="es-ES_tradnl" dirty="0" err="1"/>
              <a:t>docker</a:t>
            </a:r>
            <a:r>
              <a:rPr lang="es-ES_tradnl" dirty="0"/>
              <a:t> </a:t>
            </a:r>
            <a:r>
              <a:rPr lang="es-ES_tradnl" dirty="0" err="1"/>
              <a:t>rm</a:t>
            </a:r>
            <a:r>
              <a:rPr lang="es-ES_tradnl" dirty="0"/>
              <a:t> container1</a:t>
            </a:r>
          </a:p>
          <a:p>
            <a:pPr marL="285750" indent="-285750">
              <a:buFont typeface="Wingdings" panose="05000000000000000000" pitchFamily="2" charset="2"/>
              <a:buChar char="ü"/>
            </a:pPr>
            <a:r>
              <a:rPr lang="es-ES_tradnl" dirty="0" err="1"/>
              <a:t>docker</a:t>
            </a:r>
            <a:r>
              <a:rPr lang="es-ES_tradnl" dirty="0"/>
              <a:t> </a:t>
            </a:r>
            <a:r>
              <a:rPr lang="es-ES_tradnl" dirty="0" err="1"/>
              <a:t>images</a:t>
            </a:r>
            <a:r>
              <a:rPr lang="es-ES_tradnl" dirty="0"/>
              <a:t> –a</a:t>
            </a:r>
          </a:p>
          <a:p>
            <a:pPr marL="285750" indent="-285750">
              <a:buFont typeface="Wingdings" panose="05000000000000000000" pitchFamily="2" charset="2"/>
              <a:buChar char="ü"/>
            </a:pPr>
            <a:r>
              <a:rPr lang="es-ES_tradnl" dirty="0" err="1"/>
              <a:t>docker</a:t>
            </a:r>
            <a:r>
              <a:rPr lang="es-ES_tradnl" dirty="0"/>
              <a:t> </a:t>
            </a:r>
            <a:r>
              <a:rPr lang="es-ES_tradnl" dirty="0" err="1"/>
              <a:t>rmi</a:t>
            </a:r>
            <a:r>
              <a:rPr lang="es-ES_tradnl" dirty="0"/>
              <a:t> Image1 Image2</a:t>
            </a:r>
          </a:p>
          <a:p>
            <a:pPr marL="285750" indent="-285750">
              <a:buFont typeface="Wingdings" panose="05000000000000000000" pitchFamily="2" charset="2"/>
              <a:buChar char="ü"/>
            </a:pPr>
            <a:r>
              <a:rPr lang="en-US" dirty="0"/>
              <a:t>docker run -it </a:t>
            </a:r>
            <a:r>
              <a:rPr lang="en-US" dirty="0" err="1"/>
              <a:t>busybox</a:t>
            </a:r>
            <a:r>
              <a:rPr lang="en-US" dirty="0"/>
              <a:t> </a:t>
            </a:r>
            <a:r>
              <a:rPr lang="en-US" dirty="0" err="1"/>
              <a:t>sh</a:t>
            </a:r>
            <a:endParaRPr lang="en-US" dirty="0"/>
          </a:p>
          <a:p>
            <a:pPr marL="285750" indent="-285750">
              <a:buFont typeface="Wingdings" panose="05000000000000000000" pitchFamily="2" charset="2"/>
              <a:buChar char="ü"/>
            </a:pPr>
            <a:r>
              <a:rPr lang="en-US" dirty="0"/>
              <a:t>docker pull</a:t>
            </a:r>
          </a:p>
          <a:p>
            <a:pPr marL="285750" indent="-285750">
              <a:buFont typeface="Wingdings" panose="05000000000000000000" pitchFamily="2" charset="2"/>
              <a:buChar char="ü"/>
            </a:pPr>
            <a:r>
              <a:rPr lang="en-US" dirty="0"/>
              <a:t>docker push</a:t>
            </a:r>
          </a:p>
          <a:p>
            <a:pPr marL="285750" indent="-285750">
              <a:buFont typeface="Wingdings" panose="05000000000000000000" pitchFamily="2" charset="2"/>
              <a:buChar char="ü"/>
            </a:pPr>
            <a:r>
              <a:rPr lang="en-US" dirty="0"/>
              <a:t>docker run -it --rm </a:t>
            </a:r>
            <a:r>
              <a:rPr lang="en-US" dirty="0" err="1"/>
              <a:t>anapsix</a:t>
            </a:r>
            <a:r>
              <a:rPr lang="en-US" dirty="0"/>
              <a:t>/</a:t>
            </a:r>
            <a:r>
              <a:rPr lang="en-US" dirty="0" err="1"/>
              <a:t>nyancat</a:t>
            </a:r>
            <a:endParaRPr lang="en-US" dirty="0"/>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r>
              <a:rPr lang="en-US" dirty="0"/>
              <a:t>VS </a:t>
            </a:r>
            <a:r>
              <a:rPr lang="es-ES_tradnl" dirty="0"/>
              <a:t>soporte para contenedores</a:t>
            </a:r>
          </a:p>
          <a:p>
            <a:pPr marL="285750" indent="-285750">
              <a:buFont typeface="Wingdings" panose="05000000000000000000" pitchFamily="2" charset="2"/>
              <a:buChar char="ü"/>
            </a:pPr>
            <a:r>
              <a:rPr lang="en-US" dirty="0" err="1"/>
              <a:t>DockerFile</a:t>
            </a:r>
            <a:endParaRPr lang="en-US" dirty="0"/>
          </a:p>
          <a:p>
            <a:pPr marL="285750" indent="-285750">
              <a:buFont typeface="Wingdings" panose="05000000000000000000" pitchFamily="2" charset="2"/>
              <a:buChar char="ü"/>
            </a:pPr>
            <a:r>
              <a:rPr lang="en-US" dirty="0"/>
              <a:t>Variables de </a:t>
            </a:r>
            <a:r>
              <a:rPr lang="en-US" dirty="0" err="1"/>
              <a:t>entorno</a:t>
            </a:r>
            <a:endParaRPr lang="en-US" dirty="0"/>
          </a:p>
          <a:p>
            <a:pPr marL="971550" lvl="1" indent="-285750">
              <a:buFont typeface="Wingdings" panose="05000000000000000000" pitchFamily="2" charset="2"/>
              <a:buChar char="ü"/>
            </a:pPr>
            <a:r>
              <a:rPr lang="en-US" dirty="0"/>
              <a:t>Docker-Compose </a:t>
            </a:r>
            <a:r>
              <a:rPr lang="en-US" dirty="0" err="1"/>
              <a:t>archivo</a:t>
            </a:r>
            <a:r>
              <a:rPr lang="en-US" dirty="0"/>
              <a:t> </a:t>
            </a:r>
            <a:r>
              <a:rPr lang="en-US" dirty="0" err="1"/>
              <a:t>yml</a:t>
            </a:r>
            <a:r>
              <a:rPr lang="en-US" dirty="0"/>
              <a:t> </a:t>
            </a:r>
          </a:p>
          <a:p>
            <a:endParaRPr lang="es-ES_tradnl" dirty="0"/>
          </a:p>
          <a:p>
            <a:endParaRPr lang="es-ES_tradnl" dirty="0"/>
          </a:p>
        </p:txBody>
      </p:sp>
      <p:sp>
        <p:nvSpPr>
          <p:cNvPr id="4" name="TextBox 3">
            <a:extLst>
              <a:ext uri="{FF2B5EF4-FFF2-40B4-BE49-F238E27FC236}">
                <a16:creationId xmlns:a16="http://schemas.microsoft.com/office/drawing/2014/main" id="{79498186-F5BB-43BD-A059-09F8914E7D3F}"/>
              </a:ext>
            </a:extLst>
          </p:cNvPr>
          <p:cNvSpPr txBox="1"/>
          <p:nvPr/>
        </p:nvSpPr>
        <p:spPr>
          <a:xfrm>
            <a:off x="6560192" y="877937"/>
            <a:ext cx="4286774" cy="1200329"/>
          </a:xfrm>
          <a:prstGeom prst="rect">
            <a:avLst/>
          </a:prstGeom>
          <a:noFill/>
        </p:spPr>
        <p:txBody>
          <a:bodyPr wrap="square" rtlCol="0">
            <a:spAutoFit/>
          </a:bodyPr>
          <a:lstStyle/>
          <a:p>
            <a:r>
              <a:rPr lang="es-ES_tradnl" dirty="0" err="1"/>
              <a:t>docker</a:t>
            </a:r>
            <a:r>
              <a:rPr lang="es-ES_tradnl" dirty="0"/>
              <a:t> </a:t>
            </a:r>
            <a:r>
              <a:rPr lang="es-ES_tradnl" dirty="0" err="1"/>
              <a:t>ps</a:t>
            </a:r>
            <a:r>
              <a:rPr lang="es-ES_tradnl" dirty="0"/>
              <a:t> –</a:t>
            </a:r>
            <a:r>
              <a:rPr lang="es-ES_tradnl" dirty="0" err="1"/>
              <a:t>aq</a:t>
            </a:r>
            <a:endParaRPr lang="es-ES_tradnl" dirty="0"/>
          </a:p>
          <a:p>
            <a:r>
              <a:rPr lang="es-ES_tradnl" dirty="0" err="1"/>
              <a:t>docker</a:t>
            </a:r>
            <a:r>
              <a:rPr lang="es-ES_tradnl" dirty="0"/>
              <a:t> stop $(</a:t>
            </a:r>
            <a:r>
              <a:rPr lang="es-ES_tradnl" dirty="0" err="1"/>
              <a:t>docker</a:t>
            </a:r>
            <a:r>
              <a:rPr lang="es-ES_tradnl" dirty="0"/>
              <a:t> </a:t>
            </a:r>
            <a:r>
              <a:rPr lang="es-ES_tradnl" dirty="0" err="1"/>
              <a:t>ps</a:t>
            </a:r>
            <a:r>
              <a:rPr lang="es-ES_tradnl" dirty="0"/>
              <a:t> -</a:t>
            </a:r>
            <a:r>
              <a:rPr lang="es-ES_tradnl" dirty="0" err="1"/>
              <a:t>aq</a:t>
            </a:r>
            <a:r>
              <a:rPr lang="es-ES_tradnl" dirty="0"/>
              <a:t>)</a:t>
            </a:r>
          </a:p>
          <a:p>
            <a:r>
              <a:rPr lang="es-ES_tradnl" dirty="0" err="1"/>
              <a:t>docker</a:t>
            </a:r>
            <a:r>
              <a:rPr lang="es-ES_tradnl" dirty="0"/>
              <a:t> </a:t>
            </a:r>
            <a:r>
              <a:rPr lang="es-ES_tradnl" dirty="0" err="1"/>
              <a:t>rm</a:t>
            </a:r>
            <a:r>
              <a:rPr lang="es-ES_tradnl" dirty="0"/>
              <a:t> $(</a:t>
            </a:r>
            <a:r>
              <a:rPr lang="es-ES_tradnl" dirty="0" err="1"/>
              <a:t>docker</a:t>
            </a:r>
            <a:r>
              <a:rPr lang="es-ES_tradnl" dirty="0"/>
              <a:t> </a:t>
            </a:r>
            <a:r>
              <a:rPr lang="es-ES_tradnl" dirty="0" err="1"/>
              <a:t>ps</a:t>
            </a:r>
            <a:r>
              <a:rPr lang="es-ES_tradnl" dirty="0"/>
              <a:t> -</a:t>
            </a:r>
            <a:r>
              <a:rPr lang="es-ES_tradnl" dirty="0" err="1"/>
              <a:t>aq</a:t>
            </a:r>
            <a:r>
              <a:rPr lang="es-ES_tradnl" dirty="0"/>
              <a:t>)</a:t>
            </a:r>
          </a:p>
          <a:p>
            <a:r>
              <a:rPr lang="es-ES_tradnl" dirty="0" err="1"/>
              <a:t>docker</a:t>
            </a:r>
            <a:r>
              <a:rPr lang="es-ES_tradnl" dirty="0"/>
              <a:t> </a:t>
            </a:r>
            <a:r>
              <a:rPr lang="es-ES_tradnl" dirty="0" err="1"/>
              <a:t>rmi</a:t>
            </a:r>
            <a:r>
              <a:rPr lang="es-ES_tradnl" dirty="0"/>
              <a:t> $(</a:t>
            </a:r>
            <a:r>
              <a:rPr lang="es-ES_tradnl" dirty="0" err="1"/>
              <a:t>docker</a:t>
            </a:r>
            <a:r>
              <a:rPr lang="es-ES_tradnl" dirty="0"/>
              <a:t> </a:t>
            </a:r>
            <a:r>
              <a:rPr lang="es-ES_tradnl" dirty="0" err="1"/>
              <a:t>ps</a:t>
            </a:r>
            <a:r>
              <a:rPr lang="es-ES_tradnl" dirty="0"/>
              <a:t> -</a:t>
            </a:r>
            <a:r>
              <a:rPr lang="es-ES_tradnl" dirty="0" err="1"/>
              <a:t>aq</a:t>
            </a:r>
            <a:r>
              <a:rPr lang="es-ES_tradnl" dirty="0"/>
              <a:t>)</a:t>
            </a:r>
          </a:p>
        </p:txBody>
      </p:sp>
      <p:sp>
        <p:nvSpPr>
          <p:cNvPr id="5" name="TextBox 4">
            <a:extLst>
              <a:ext uri="{FF2B5EF4-FFF2-40B4-BE49-F238E27FC236}">
                <a16:creationId xmlns:a16="http://schemas.microsoft.com/office/drawing/2014/main" id="{FC8A35C0-E3B6-46DD-81D8-F98A96A614E1}"/>
              </a:ext>
            </a:extLst>
          </p:cNvPr>
          <p:cNvSpPr txBox="1"/>
          <p:nvPr/>
        </p:nvSpPr>
        <p:spPr>
          <a:xfrm>
            <a:off x="6560192" y="2828835"/>
            <a:ext cx="4286774" cy="646331"/>
          </a:xfrm>
          <a:prstGeom prst="rect">
            <a:avLst/>
          </a:prstGeom>
          <a:noFill/>
        </p:spPr>
        <p:txBody>
          <a:bodyPr wrap="square" rtlCol="0">
            <a:spAutoFit/>
          </a:bodyPr>
          <a:lstStyle/>
          <a:p>
            <a:r>
              <a:rPr lang="es-ES_tradnl" dirty="0"/>
              <a:t>Docker Desktop</a:t>
            </a:r>
          </a:p>
          <a:p>
            <a:r>
              <a:rPr lang="es-ES_tradnl" dirty="0"/>
              <a:t>	</a:t>
            </a:r>
            <a:r>
              <a:rPr lang="es-ES_tradnl" dirty="0" err="1"/>
              <a:t>Dashboard</a:t>
            </a:r>
            <a:endParaRPr lang="es-ES_tradnl" dirty="0"/>
          </a:p>
        </p:txBody>
      </p:sp>
    </p:spTree>
    <p:extLst>
      <p:ext uri="{BB962C8B-B14F-4D97-AF65-F5344CB8AC3E}">
        <p14:creationId xmlns:p14="http://schemas.microsoft.com/office/powerpoint/2010/main" val="3612166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DE8C01-5E51-462E-BD0E-8C94C287BD42}"/>
              </a:ext>
            </a:extLst>
          </p:cNvPr>
          <p:cNvSpPr>
            <a:spLocks noGrp="1"/>
          </p:cNvSpPr>
          <p:nvPr>
            <p:ph type="body" sz="quarter" idx="11"/>
          </p:nvPr>
        </p:nvSpPr>
        <p:spPr/>
        <p:txBody>
          <a:bodyPr/>
          <a:lstStyle/>
          <a:p>
            <a:r>
              <a:rPr lang="en-US" dirty="0"/>
              <a:t>¿</a:t>
            </a:r>
            <a:r>
              <a:rPr lang="en-US" dirty="0" err="1"/>
              <a:t>Qué</a:t>
            </a:r>
            <a:r>
              <a:rPr lang="en-US" dirty="0"/>
              <a:t> son los </a:t>
            </a:r>
            <a:r>
              <a:rPr lang="en-US" dirty="0" err="1"/>
              <a:t>Microservicios</a:t>
            </a:r>
            <a:r>
              <a:rPr lang="en-US" dirty="0"/>
              <a:t>? </a:t>
            </a:r>
            <a:endParaRPr lang="pt-PT" dirty="0"/>
          </a:p>
        </p:txBody>
      </p:sp>
    </p:spTree>
    <p:extLst>
      <p:ext uri="{BB962C8B-B14F-4D97-AF65-F5344CB8AC3E}">
        <p14:creationId xmlns:p14="http://schemas.microsoft.com/office/powerpoint/2010/main" val="1827110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r>
              <a:rPr lang="en-US" dirty="0"/>
              <a:t>¿</a:t>
            </a:r>
            <a:r>
              <a:rPr lang="en-US" dirty="0" err="1"/>
              <a:t>Qué</a:t>
            </a:r>
            <a:r>
              <a:rPr lang="en-US" dirty="0"/>
              <a:t> son los </a:t>
            </a:r>
            <a:r>
              <a:rPr lang="en-US" dirty="0" err="1"/>
              <a:t>Microservicios</a:t>
            </a:r>
            <a:r>
              <a:rPr lang="en-US" dirty="0"/>
              <a:t>?</a:t>
            </a:r>
          </a:p>
          <a:p>
            <a:endParaRPr lang="en-US" dirty="0"/>
          </a:p>
          <a:p>
            <a:pPr lvl="1"/>
            <a:r>
              <a:rPr lang="en-US" dirty="0" err="1"/>
              <a:t>Arquitectura</a:t>
            </a:r>
            <a:r>
              <a:rPr lang="en-US" dirty="0"/>
              <a:t> del Software</a:t>
            </a:r>
          </a:p>
          <a:p>
            <a:pPr marL="457200" lvl="1" indent="0">
              <a:buNone/>
            </a:pPr>
            <a:endParaRPr lang="en-US" dirty="0"/>
          </a:p>
          <a:p>
            <a:pPr lvl="1"/>
            <a:r>
              <a:rPr lang="en-US" dirty="0" err="1"/>
              <a:t>Monolítica</a:t>
            </a:r>
            <a:endParaRPr lang="en-US" dirty="0"/>
          </a:p>
          <a:p>
            <a:pPr marL="457200" lvl="1" indent="0">
              <a:buNone/>
            </a:pPr>
            <a:endParaRPr lang="en-US" dirty="0"/>
          </a:p>
          <a:p>
            <a:pPr lvl="1"/>
            <a:r>
              <a:rPr lang="en-US" dirty="0"/>
              <a:t>SOA</a:t>
            </a:r>
          </a:p>
          <a:p>
            <a:pPr lvl="1"/>
            <a:endParaRPr lang="en-US" dirty="0"/>
          </a:p>
          <a:p>
            <a:pPr lvl="1"/>
            <a:r>
              <a:rPr lang="en-US" dirty="0" err="1"/>
              <a:t>Microservicios</a:t>
            </a:r>
            <a:endParaRPr lang="en-US" dirty="0"/>
          </a:p>
          <a:p>
            <a:pPr marL="457200" lvl="1" indent="0">
              <a:buNone/>
            </a:pPr>
            <a:endParaRPr lang="en-US" dirty="0"/>
          </a:p>
          <a:p>
            <a:pPr lvl="1"/>
            <a:r>
              <a:rPr lang="en-US" dirty="0"/>
              <a:t>The Twelve-Factor App</a:t>
            </a:r>
          </a:p>
        </p:txBody>
      </p:sp>
    </p:spTree>
    <p:extLst>
      <p:ext uri="{BB962C8B-B14F-4D97-AF65-F5344CB8AC3E}">
        <p14:creationId xmlns:p14="http://schemas.microsoft.com/office/powerpoint/2010/main" val="1453149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r>
              <a:rPr lang="en-US" dirty="0" err="1"/>
              <a:t>Arquitectura</a:t>
            </a:r>
            <a:r>
              <a:rPr lang="en-US" dirty="0"/>
              <a:t> del Software</a:t>
            </a:r>
          </a:p>
          <a:p>
            <a:endParaRPr lang="en-US" dirty="0"/>
          </a:p>
          <a:p>
            <a:endParaRPr lang="en-US" dirty="0"/>
          </a:p>
        </p:txBody>
      </p:sp>
      <p:grpSp>
        <p:nvGrpSpPr>
          <p:cNvPr id="10" name="Group 9">
            <a:extLst>
              <a:ext uri="{FF2B5EF4-FFF2-40B4-BE49-F238E27FC236}">
                <a16:creationId xmlns:a16="http://schemas.microsoft.com/office/drawing/2014/main" id="{A08F1A8B-5CDE-44DA-9D50-9E18FB2994A2}"/>
              </a:ext>
            </a:extLst>
          </p:cNvPr>
          <p:cNvGrpSpPr/>
          <p:nvPr/>
        </p:nvGrpSpPr>
        <p:grpSpPr>
          <a:xfrm>
            <a:off x="283764" y="1695752"/>
            <a:ext cx="5152301" cy="3069195"/>
            <a:chOff x="283765" y="1695752"/>
            <a:chExt cx="3923584" cy="1907635"/>
          </a:xfrm>
        </p:grpSpPr>
        <p:sp>
          <p:nvSpPr>
            <p:cNvPr id="4" name="Flowchart: Terminator 3">
              <a:extLst>
                <a:ext uri="{FF2B5EF4-FFF2-40B4-BE49-F238E27FC236}">
                  <a16:creationId xmlns:a16="http://schemas.microsoft.com/office/drawing/2014/main" id="{9E74D1FE-3961-46E2-A830-C24B9C213070}"/>
                </a:ext>
              </a:extLst>
            </p:cNvPr>
            <p:cNvSpPr/>
            <p:nvPr/>
          </p:nvSpPr>
          <p:spPr>
            <a:xfrm>
              <a:off x="1559348" y="2382228"/>
              <a:ext cx="1292910" cy="528753"/>
            </a:xfrm>
            <a:prstGeom prst="flowChartTerminato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s-ES_tradnl" sz="1100" dirty="0"/>
                <a:t>Arq. Software</a:t>
              </a:r>
            </a:p>
          </p:txBody>
        </p:sp>
        <p:sp>
          <p:nvSpPr>
            <p:cNvPr id="5" name="Rectangle 4">
              <a:extLst>
                <a:ext uri="{FF2B5EF4-FFF2-40B4-BE49-F238E27FC236}">
                  <a16:creationId xmlns:a16="http://schemas.microsoft.com/office/drawing/2014/main" id="{3EBF5BA3-E86A-43CC-AD4C-3FF6E0CF65D7}"/>
                </a:ext>
              </a:extLst>
            </p:cNvPr>
            <p:cNvSpPr/>
            <p:nvPr/>
          </p:nvSpPr>
          <p:spPr>
            <a:xfrm>
              <a:off x="1661019" y="1695752"/>
              <a:ext cx="1191237" cy="409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sz="1100" dirty="0"/>
                <a:t>Análisis</a:t>
              </a:r>
            </a:p>
          </p:txBody>
        </p:sp>
        <p:sp>
          <p:nvSpPr>
            <p:cNvPr id="6" name="Rectangle 5">
              <a:extLst>
                <a:ext uri="{FF2B5EF4-FFF2-40B4-BE49-F238E27FC236}">
                  <a16:creationId xmlns:a16="http://schemas.microsoft.com/office/drawing/2014/main" id="{9358F012-1870-4330-B7DE-2DB594150731}"/>
                </a:ext>
              </a:extLst>
            </p:cNvPr>
            <p:cNvSpPr/>
            <p:nvPr/>
          </p:nvSpPr>
          <p:spPr>
            <a:xfrm>
              <a:off x="3009184" y="2405883"/>
              <a:ext cx="1198165" cy="4814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t>Desarrollo</a:t>
              </a:r>
            </a:p>
          </p:txBody>
        </p:sp>
        <p:sp>
          <p:nvSpPr>
            <p:cNvPr id="7" name="Rectangle 6">
              <a:extLst>
                <a:ext uri="{FF2B5EF4-FFF2-40B4-BE49-F238E27FC236}">
                  <a16:creationId xmlns:a16="http://schemas.microsoft.com/office/drawing/2014/main" id="{9F1EDE13-CD41-450D-92E4-35FDE5D2DA4C}"/>
                </a:ext>
              </a:extLst>
            </p:cNvPr>
            <p:cNvSpPr/>
            <p:nvPr/>
          </p:nvSpPr>
          <p:spPr>
            <a:xfrm>
              <a:off x="1661018" y="3196521"/>
              <a:ext cx="1191237" cy="406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t>Pruebas</a:t>
              </a:r>
            </a:p>
          </p:txBody>
        </p:sp>
        <p:sp>
          <p:nvSpPr>
            <p:cNvPr id="8" name="Rectangle 7">
              <a:extLst>
                <a:ext uri="{FF2B5EF4-FFF2-40B4-BE49-F238E27FC236}">
                  <a16:creationId xmlns:a16="http://schemas.microsoft.com/office/drawing/2014/main" id="{13E146FB-66F8-450A-90A4-AA8471876A47}"/>
                </a:ext>
              </a:extLst>
            </p:cNvPr>
            <p:cNvSpPr/>
            <p:nvPr/>
          </p:nvSpPr>
          <p:spPr>
            <a:xfrm>
              <a:off x="283765" y="2429539"/>
              <a:ext cx="1118657" cy="481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100" dirty="0"/>
                <a:t>Despliegues</a:t>
              </a:r>
            </a:p>
          </p:txBody>
        </p:sp>
      </p:grpSp>
      <p:sp>
        <p:nvSpPr>
          <p:cNvPr id="9" name="TextBox 8">
            <a:extLst>
              <a:ext uri="{FF2B5EF4-FFF2-40B4-BE49-F238E27FC236}">
                <a16:creationId xmlns:a16="http://schemas.microsoft.com/office/drawing/2014/main" id="{DE19EEBE-5803-4485-A946-FBAD6A87D4EB}"/>
              </a:ext>
            </a:extLst>
          </p:cNvPr>
          <p:cNvSpPr txBox="1"/>
          <p:nvPr/>
        </p:nvSpPr>
        <p:spPr>
          <a:xfrm>
            <a:off x="6476300" y="1511086"/>
            <a:ext cx="4054681" cy="3539430"/>
          </a:xfrm>
          <a:prstGeom prst="rect">
            <a:avLst/>
          </a:prstGeom>
          <a:noFill/>
        </p:spPr>
        <p:txBody>
          <a:bodyPr wrap="square" rtlCol="0">
            <a:spAutoFit/>
          </a:bodyPr>
          <a:lstStyle/>
          <a:p>
            <a:r>
              <a:rPr lang="es-ES_tradnl" sz="1400" b="1" dirty="0"/>
              <a:t>Atributos de calidad</a:t>
            </a:r>
          </a:p>
          <a:p>
            <a:endParaRPr lang="es-ES_tradnl" sz="1400" dirty="0"/>
          </a:p>
          <a:p>
            <a:endParaRPr lang="es-ES_tradnl" sz="1400" dirty="0"/>
          </a:p>
          <a:p>
            <a:pPr marL="628650" lvl="1" indent="-171450">
              <a:buFont typeface="Arial" panose="020B0604020202020204" pitchFamily="34" charset="0"/>
              <a:buChar char="•"/>
            </a:pPr>
            <a:r>
              <a:rPr lang="es-ES_tradnl" sz="1400" dirty="0"/>
              <a:t>Disponibilidad</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Interoperabilidad</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Mantenibilidad</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Seguridad</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Resistencia</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Escalabilidad</a:t>
            </a:r>
          </a:p>
          <a:p>
            <a:pPr marL="628650" lvl="1" indent="-171450">
              <a:buFont typeface="Arial" panose="020B0604020202020204" pitchFamily="34" charset="0"/>
              <a:buChar char="•"/>
            </a:pPr>
            <a:endParaRPr lang="es-ES_tradnl" sz="1400" dirty="0"/>
          </a:p>
          <a:p>
            <a:pPr marL="628650" lvl="1" indent="-171450">
              <a:buFont typeface="Arial" panose="020B0604020202020204" pitchFamily="34" charset="0"/>
              <a:buChar char="•"/>
            </a:pPr>
            <a:r>
              <a:rPr lang="es-ES_tradnl" sz="1400" dirty="0"/>
              <a:t>.</a:t>
            </a:r>
            <a:r>
              <a:rPr lang="es-ES_tradnl" sz="1400" dirty="0" err="1"/>
              <a:t>etc</a:t>
            </a:r>
            <a:endParaRPr lang="es-ES_tradnl" sz="1400" dirty="0"/>
          </a:p>
        </p:txBody>
      </p:sp>
      <p:sp>
        <p:nvSpPr>
          <p:cNvPr id="11" name="TextBox 10">
            <a:extLst>
              <a:ext uri="{FF2B5EF4-FFF2-40B4-BE49-F238E27FC236}">
                <a16:creationId xmlns:a16="http://schemas.microsoft.com/office/drawing/2014/main" id="{201BE4F5-2CAE-4897-B875-FA22D145381D}"/>
              </a:ext>
            </a:extLst>
          </p:cNvPr>
          <p:cNvSpPr txBox="1"/>
          <p:nvPr/>
        </p:nvSpPr>
        <p:spPr>
          <a:xfrm>
            <a:off x="9979631" y="3428207"/>
            <a:ext cx="2709644" cy="369332"/>
          </a:xfrm>
          <a:prstGeom prst="rect">
            <a:avLst/>
          </a:prstGeom>
          <a:noFill/>
        </p:spPr>
        <p:txBody>
          <a:bodyPr wrap="square" rtlCol="0">
            <a:spAutoFit/>
          </a:bodyPr>
          <a:lstStyle/>
          <a:p>
            <a:r>
              <a:rPr lang="es-ES_tradnl" dirty="0"/>
              <a:t>Identificarlos</a:t>
            </a:r>
          </a:p>
        </p:txBody>
      </p:sp>
      <p:cxnSp>
        <p:nvCxnSpPr>
          <p:cNvPr id="13" name="Straight Arrow Connector 12">
            <a:extLst>
              <a:ext uri="{FF2B5EF4-FFF2-40B4-BE49-F238E27FC236}">
                <a16:creationId xmlns:a16="http://schemas.microsoft.com/office/drawing/2014/main" id="{5AC3350E-B5AF-4368-904B-67AF37A3377C}"/>
              </a:ext>
            </a:extLst>
          </p:cNvPr>
          <p:cNvCxnSpPr>
            <a:cxnSpLocks/>
          </p:cNvCxnSpPr>
          <p:nvPr/>
        </p:nvCxnSpPr>
        <p:spPr>
          <a:xfrm flipH="1">
            <a:off x="8937136" y="3612873"/>
            <a:ext cx="8137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17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r>
              <a:rPr lang="en-US" dirty="0" err="1"/>
              <a:t>Arquitectura</a:t>
            </a:r>
            <a:r>
              <a:rPr lang="en-US" dirty="0"/>
              <a:t> del Software</a:t>
            </a:r>
          </a:p>
          <a:p>
            <a:endParaRPr lang="en-US" dirty="0"/>
          </a:p>
          <a:p>
            <a:pPr algn="ctr"/>
            <a:r>
              <a:rPr lang="en-US" dirty="0" err="1"/>
              <a:t>Arquitectura</a:t>
            </a:r>
            <a:r>
              <a:rPr lang="en-US" dirty="0"/>
              <a:t> </a:t>
            </a:r>
            <a:r>
              <a:rPr lang="en-US" dirty="0" err="1"/>
              <a:t>Monolítica</a:t>
            </a:r>
            <a:endParaRPr lang="en-US" dirty="0"/>
          </a:p>
        </p:txBody>
      </p:sp>
      <p:sp>
        <p:nvSpPr>
          <p:cNvPr id="12" name="Rectangle 11">
            <a:extLst>
              <a:ext uri="{FF2B5EF4-FFF2-40B4-BE49-F238E27FC236}">
                <a16:creationId xmlns:a16="http://schemas.microsoft.com/office/drawing/2014/main" id="{A0B525C7-8416-41BE-971F-9F5E643944A8}"/>
              </a:ext>
            </a:extLst>
          </p:cNvPr>
          <p:cNvSpPr/>
          <p:nvPr/>
        </p:nvSpPr>
        <p:spPr>
          <a:xfrm>
            <a:off x="2231472" y="2063692"/>
            <a:ext cx="2013358" cy="587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UI</a:t>
            </a:r>
          </a:p>
        </p:txBody>
      </p:sp>
      <p:sp>
        <p:nvSpPr>
          <p:cNvPr id="14" name="Rectangle 13">
            <a:extLst>
              <a:ext uri="{FF2B5EF4-FFF2-40B4-BE49-F238E27FC236}">
                <a16:creationId xmlns:a16="http://schemas.microsoft.com/office/drawing/2014/main" id="{4F1A0773-60D5-4A7A-B376-E4963BE10D2C}"/>
              </a:ext>
            </a:extLst>
          </p:cNvPr>
          <p:cNvSpPr/>
          <p:nvPr/>
        </p:nvSpPr>
        <p:spPr>
          <a:xfrm>
            <a:off x="2231472" y="2955721"/>
            <a:ext cx="2013358" cy="587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Business </a:t>
            </a:r>
            <a:r>
              <a:rPr lang="es-ES_tradnl" dirty="0" err="1"/>
              <a:t>Layer</a:t>
            </a:r>
            <a:endParaRPr lang="es-ES_tradnl" dirty="0"/>
          </a:p>
        </p:txBody>
      </p:sp>
      <p:sp>
        <p:nvSpPr>
          <p:cNvPr id="15" name="Rectangle 14">
            <a:extLst>
              <a:ext uri="{FF2B5EF4-FFF2-40B4-BE49-F238E27FC236}">
                <a16:creationId xmlns:a16="http://schemas.microsoft.com/office/drawing/2014/main" id="{622B2300-6B94-4A8A-A526-5BBEDDB5FD74}"/>
              </a:ext>
            </a:extLst>
          </p:cNvPr>
          <p:cNvSpPr/>
          <p:nvPr/>
        </p:nvSpPr>
        <p:spPr>
          <a:xfrm>
            <a:off x="2231472" y="3847750"/>
            <a:ext cx="2013358" cy="58722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Data Interface</a:t>
            </a:r>
          </a:p>
        </p:txBody>
      </p:sp>
      <p:sp>
        <p:nvSpPr>
          <p:cNvPr id="16" name="Cylinder 15">
            <a:extLst>
              <a:ext uri="{FF2B5EF4-FFF2-40B4-BE49-F238E27FC236}">
                <a16:creationId xmlns:a16="http://schemas.microsoft.com/office/drawing/2014/main" id="{B3A67B0B-7767-4621-A45B-853B67231EDA}"/>
              </a:ext>
            </a:extLst>
          </p:cNvPr>
          <p:cNvSpPr/>
          <p:nvPr/>
        </p:nvSpPr>
        <p:spPr>
          <a:xfrm>
            <a:off x="2793534" y="4865615"/>
            <a:ext cx="872455" cy="1006679"/>
          </a:xfrm>
          <a:prstGeom prst="can">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_tradnl" dirty="0"/>
              <a:t>DB</a:t>
            </a:r>
          </a:p>
        </p:txBody>
      </p:sp>
      <p:sp>
        <p:nvSpPr>
          <p:cNvPr id="18" name="Arrow: Right 17">
            <a:extLst>
              <a:ext uri="{FF2B5EF4-FFF2-40B4-BE49-F238E27FC236}">
                <a16:creationId xmlns:a16="http://schemas.microsoft.com/office/drawing/2014/main" id="{253A4ECB-FD0E-4748-8E25-77FF3814A783}"/>
              </a:ext>
            </a:extLst>
          </p:cNvPr>
          <p:cNvSpPr/>
          <p:nvPr/>
        </p:nvSpPr>
        <p:spPr>
          <a:xfrm>
            <a:off x="5148609" y="2955721"/>
            <a:ext cx="2013358" cy="699082"/>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err="1">
                <a:solidFill>
                  <a:schemeClr val="tx1"/>
                </a:solidFill>
              </a:rPr>
              <a:t>Deploy</a:t>
            </a:r>
            <a:endParaRPr lang="es-ES_tradnl" dirty="0">
              <a:solidFill>
                <a:schemeClr val="tx1"/>
              </a:solidFill>
            </a:endParaRPr>
          </a:p>
        </p:txBody>
      </p:sp>
      <p:sp>
        <p:nvSpPr>
          <p:cNvPr id="19" name="Cube 18">
            <a:extLst>
              <a:ext uri="{FF2B5EF4-FFF2-40B4-BE49-F238E27FC236}">
                <a16:creationId xmlns:a16="http://schemas.microsoft.com/office/drawing/2014/main" id="{E6F02269-2690-423D-9CAC-711C2E7311DA}"/>
              </a:ext>
            </a:extLst>
          </p:cNvPr>
          <p:cNvSpPr/>
          <p:nvPr/>
        </p:nvSpPr>
        <p:spPr>
          <a:xfrm>
            <a:off x="7927596" y="2860646"/>
            <a:ext cx="2155971" cy="987104"/>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398872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endParaRPr lang="en-US" dirty="0"/>
          </a:p>
          <a:p>
            <a:pPr algn="ctr"/>
            <a:r>
              <a:rPr lang="en-US" dirty="0" err="1"/>
              <a:t>Arquitectura</a:t>
            </a:r>
            <a:r>
              <a:rPr lang="en-US" dirty="0"/>
              <a:t> </a:t>
            </a:r>
            <a:r>
              <a:rPr lang="en-US" dirty="0" err="1"/>
              <a:t>Monolítica</a:t>
            </a:r>
            <a:endParaRPr lang="en-US" dirty="0"/>
          </a:p>
        </p:txBody>
      </p:sp>
      <p:sp>
        <p:nvSpPr>
          <p:cNvPr id="10" name="Espace réservé du texte 2">
            <a:extLst>
              <a:ext uri="{FF2B5EF4-FFF2-40B4-BE49-F238E27FC236}">
                <a16:creationId xmlns:a16="http://schemas.microsoft.com/office/drawing/2014/main" id="{A822F7C6-C06E-4067-98E1-FE23A29558DD}"/>
              </a:ext>
            </a:extLst>
          </p:cNvPr>
          <p:cNvSpPr txBox="1">
            <a:spLocks/>
          </p:cNvSpPr>
          <p:nvPr/>
        </p:nvSpPr>
        <p:spPr>
          <a:xfrm>
            <a:off x="511603" y="3094857"/>
            <a:ext cx="5444580" cy="1622422"/>
          </a:xfr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400" dirty="0">
                <a:latin typeface="+mn-lt"/>
                <a:ea typeface="+mn-ea"/>
                <a:cs typeface="+mn-cs"/>
              </a:rPr>
              <a:t>Desarrollo y </a:t>
            </a:r>
            <a:r>
              <a:rPr lang="en-US" sz="1400" dirty="0" err="1">
                <a:latin typeface="+mn-lt"/>
                <a:ea typeface="+mn-ea"/>
                <a:cs typeface="+mn-cs"/>
              </a:rPr>
              <a:t>mantenimiento</a:t>
            </a:r>
            <a:r>
              <a:rPr lang="en-US" sz="1400" dirty="0">
                <a:latin typeface="+mn-lt"/>
                <a:ea typeface="+mn-ea"/>
                <a:cs typeface="+mn-cs"/>
              </a:rPr>
              <a:t> es </a:t>
            </a:r>
            <a:r>
              <a:rPr lang="en-US" sz="1400" dirty="0" err="1">
                <a:latin typeface="+mn-lt"/>
                <a:ea typeface="+mn-ea"/>
                <a:cs typeface="+mn-cs"/>
              </a:rPr>
              <a:t>más</a:t>
            </a:r>
            <a:r>
              <a:rPr lang="en-US" sz="1400" dirty="0">
                <a:latin typeface="+mn-lt"/>
                <a:ea typeface="+mn-ea"/>
                <a:cs typeface="+mn-cs"/>
              </a:rPr>
              <a:t> </a:t>
            </a:r>
            <a:r>
              <a:rPr lang="en-US" sz="1400" dirty="0" err="1">
                <a:latin typeface="+mn-lt"/>
                <a:ea typeface="+mn-ea"/>
                <a:cs typeface="+mn-cs"/>
              </a:rPr>
              <a:t>fácil</a:t>
            </a:r>
            <a:endParaRPr lang="en-US" sz="1400" dirty="0">
              <a:latin typeface="+mn-lt"/>
              <a:ea typeface="+mn-ea"/>
              <a:cs typeface="+mn-cs"/>
            </a:endParaRPr>
          </a:p>
          <a:p>
            <a:pPr marL="285750" indent="-285750">
              <a:buFont typeface="Arial" panose="020B0604020202020204" pitchFamily="34" charset="0"/>
              <a:buChar char="•"/>
            </a:pPr>
            <a:endParaRPr lang="en-US" sz="1400" dirty="0">
              <a:latin typeface="+mn-lt"/>
              <a:ea typeface="+mn-ea"/>
              <a:cs typeface="+mn-cs"/>
            </a:endParaRPr>
          </a:p>
          <a:p>
            <a:pPr marL="285750" indent="-285750">
              <a:buFont typeface="Arial" panose="020B0604020202020204" pitchFamily="34" charset="0"/>
              <a:buChar char="•"/>
            </a:pPr>
            <a:r>
              <a:rPr lang="en-US" sz="1400" dirty="0" err="1">
                <a:latin typeface="+mn-lt"/>
                <a:ea typeface="+mn-ea"/>
                <a:cs typeface="+mn-cs"/>
              </a:rPr>
              <a:t>Despliegue</a:t>
            </a:r>
            <a:r>
              <a:rPr lang="en-US" sz="1400" dirty="0">
                <a:latin typeface="+mn-lt"/>
                <a:ea typeface="+mn-ea"/>
                <a:cs typeface="+mn-cs"/>
              </a:rPr>
              <a:t> </a:t>
            </a:r>
            <a:r>
              <a:rPr lang="en-US" sz="1400" dirty="0" err="1">
                <a:latin typeface="+mn-lt"/>
                <a:ea typeface="+mn-ea"/>
                <a:cs typeface="+mn-cs"/>
              </a:rPr>
              <a:t>más</a:t>
            </a:r>
            <a:r>
              <a:rPr lang="en-US" sz="1400" dirty="0">
                <a:latin typeface="+mn-lt"/>
                <a:ea typeface="+mn-ea"/>
                <a:cs typeface="+mn-cs"/>
              </a:rPr>
              <a:t> </a:t>
            </a:r>
            <a:r>
              <a:rPr lang="en-US" sz="1400" dirty="0" err="1">
                <a:latin typeface="+mn-lt"/>
                <a:ea typeface="+mn-ea"/>
                <a:cs typeface="+mn-cs"/>
              </a:rPr>
              <a:t>sencillo</a:t>
            </a:r>
            <a:endParaRPr lang="en-US" sz="1400" dirty="0">
              <a:latin typeface="+mn-lt"/>
              <a:ea typeface="+mn-ea"/>
              <a:cs typeface="+mn-cs"/>
            </a:endParaRPr>
          </a:p>
          <a:p>
            <a:pPr marL="285750" indent="-285750">
              <a:buFont typeface="Arial" panose="020B0604020202020204" pitchFamily="34" charset="0"/>
              <a:buChar char="•"/>
            </a:pPr>
            <a:endParaRPr lang="en-US" sz="1400" dirty="0">
              <a:latin typeface="+mn-lt"/>
              <a:ea typeface="+mn-ea"/>
              <a:cs typeface="+mn-cs"/>
            </a:endParaRPr>
          </a:p>
          <a:p>
            <a:pPr marL="285750" indent="-285750">
              <a:buFont typeface="Arial" panose="020B0604020202020204" pitchFamily="34" charset="0"/>
              <a:buChar char="•"/>
            </a:pPr>
            <a:r>
              <a:rPr lang="en-US" sz="1400" dirty="0" err="1">
                <a:latin typeface="+mn-lt"/>
                <a:ea typeface="+mn-ea"/>
                <a:cs typeface="+mn-cs"/>
              </a:rPr>
              <a:t>Comunicación</a:t>
            </a:r>
            <a:r>
              <a:rPr lang="en-US" sz="1400" dirty="0">
                <a:latin typeface="+mn-lt"/>
                <a:ea typeface="+mn-ea"/>
                <a:cs typeface="+mn-cs"/>
              </a:rPr>
              <a:t> entre </a:t>
            </a:r>
            <a:r>
              <a:rPr lang="en-US" sz="1400" dirty="0" err="1">
                <a:latin typeface="+mn-lt"/>
                <a:ea typeface="+mn-ea"/>
                <a:cs typeface="+mn-cs"/>
              </a:rPr>
              <a:t>componentes</a:t>
            </a:r>
            <a:r>
              <a:rPr lang="en-US" sz="1400" dirty="0">
                <a:latin typeface="+mn-lt"/>
                <a:ea typeface="+mn-ea"/>
                <a:cs typeface="+mn-cs"/>
              </a:rPr>
              <a:t> es </a:t>
            </a:r>
            <a:r>
              <a:rPr lang="en-US" sz="1400" dirty="0" err="1">
                <a:latin typeface="+mn-lt"/>
                <a:ea typeface="+mn-ea"/>
                <a:cs typeface="+mn-cs"/>
              </a:rPr>
              <a:t>muy</a:t>
            </a:r>
            <a:r>
              <a:rPr lang="en-US" sz="1400" dirty="0">
                <a:latin typeface="+mn-lt"/>
                <a:ea typeface="+mn-ea"/>
                <a:cs typeface="+mn-cs"/>
              </a:rPr>
              <a:t> </a:t>
            </a:r>
            <a:r>
              <a:rPr lang="en-US" sz="1400" dirty="0" err="1">
                <a:latin typeface="+mn-lt"/>
                <a:ea typeface="+mn-ea"/>
                <a:cs typeface="+mn-cs"/>
              </a:rPr>
              <a:t>fácil</a:t>
            </a:r>
            <a:endParaRPr lang="en-US" sz="1400" dirty="0">
              <a:latin typeface="+mn-lt"/>
              <a:ea typeface="+mn-ea"/>
              <a:cs typeface="+mn-cs"/>
            </a:endParaRPr>
          </a:p>
        </p:txBody>
      </p:sp>
      <p:sp>
        <p:nvSpPr>
          <p:cNvPr id="11" name="Espace réservé du texte 3">
            <a:extLst>
              <a:ext uri="{FF2B5EF4-FFF2-40B4-BE49-F238E27FC236}">
                <a16:creationId xmlns:a16="http://schemas.microsoft.com/office/drawing/2014/main" id="{6B1D30C5-3E31-4BDB-9BA8-D12B4B69228E}"/>
              </a:ext>
            </a:extLst>
          </p:cNvPr>
          <p:cNvSpPr txBox="1">
            <a:spLocks/>
          </p:cNvSpPr>
          <p:nvPr/>
        </p:nvSpPr>
        <p:spPr>
          <a:xfrm>
            <a:off x="7977286" y="3202448"/>
            <a:ext cx="3639116" cy="22138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3" name="Espace réservé du texte 4">
            <a:extLst>
              <a:ext uri="{FF2B5EF4-FFF2-40B4-BE49-F238E27FC236}">
                <a16:creationId xmlns:a16="http://schemas.microsoft.com/office/drawing/2014/main" id="{686BF4D6-3F6F-4C95-AE5F-68D695D7B2B6}"/>
              </a:ext>
            </a:extLst>
          </p:cNvPr>
          <p:cNvSpPr txBox="1">
            <a:spLocks/>
          </p:cNvSpPr>
          <p:nvPr/>
        </p:nvSpPr>
        <p:spPr>
          <a:xfrm>
            <a:off x="511604" y="2395194"/>
            <a:ext cx="5166825" cy="3046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Pros</a:t>
            </a:r>
            <a:endParaRPr lang="pt-PT" b="1" dirty="0"/>
          </a:p>
        </p:txBody>
      </p:sp>
      <p:sp>
        <p:nvSpPr>
          <p:cNvPr id="17" name="Espace réservé du texte 5">
            <a:extLst>
              <a:ext uri="{FF2B5EF4-FFF2-40B4-BE49-F238E27FC236}">
                <a16:creationId xmlns:a16="http://schemas.microsoft.com/office/drawing/2014/main" id="{A31D2E16-C878-4015-9BB7-CA69644E9008}"/>
              </a:ext>
            </a:extLst>
          </p:cNvPr>
          <p:cNvSpPr txBox="1">
            <a:spLocks/>
          </p:cNvSpPr>
          <p:nvPr/>
        </p:nvSpPr>
        <p:spPr>
          <a:xfrm>
            <a:off x="8065410" y="2391137"/>
            <a:ext cx="3462868" cy="30464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Contras</a:t>
            </a:r>
            <a:endParaRPr lang="pt-PT" b="1" dirty="0"/>
          </a:p>
        </p:txBody>
      </p:sp>
      <p:sp>
        <p:nvSpPr>
          <p:cNvPr id="4" name="Arrow: Chevron 3">
            <a:extLst>
              <a:ext uri="{FF2B5EF4-FFF2-40B4-BE49-F238E27FC236}">
                <a16:creationId xmlns:a16="http://schemas.microsoft.com/office/drawing/2014/main" id="{2B5BA8E4-85AF-43D2-B79A-877B659B6C9F}"/>
              </a:ext>
            </a:extLst>
          </p:cNvPr>
          <p:cNvSpPr/>
          <p:nvPr/>
        </p:nvSpPr>
        <p:spPr>
          <a:xfrm>
            <a:off x="5452844" y="3363985"/>
            <a:ext cx="1247059" cy="498714"/>
          </a:xfrm>
          <a:prstGeom prst="chevron">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dirty="0">
                <a:solidFill>
                  <a:schemeClr val="tx1"/>
                </a:solidFill>
              </a:rPr>
              <a:t>Al tiempo</a:t>
            </a:r>
          </a:p>
        </p:txBody>
      </p:sp>
      <p:sp>
        <p:nvSpPr>
          <p:cNvPr id="5" name="Rectangle 4">
            <a:extLst>
              <a:ext uri="{FF2B5EF4-FFF2-40B4-BE49-F238E27FC236}">
                <a16:creationId xmlns:a16="http://schemas.microsoft.com/office/drawing/2014/main" id="{EF1DCC92-E498-4391-A1C5-D5D9EB644D0D}"/>
              </a:ext>
            </a:extLst>
          </p:cNvPr>
          <p:cNvSpPr/>
          <p:nvPr/>
        </p:nvSpPr>
        <p:spPr>
          <a:xfrm>
            <a:off x="7332292" y="2965511"/>
            <a:ext cx="4699311" cy="1600438"/>
          </a:xfrm>
          <a:prstGeom prst="rect">
            <a:avLst/>
          </a:prstGeom>
        </p:spPr>
        <p:txBody>
          <a:bodyPr wrap="square">
            <a:spAutoFit/>
          </a:bodyPr>
          <a:lstStyle/>
          <a:p>
            <a:pPr marL="285750" indent="-285750">
              <a:buFont typeface="Arial" panose="020B0604020202020204" pitchFamily="34" charset="0"/>
              <a:buChar char="•"/>
            </a:pPr>
            <a:r>
              <a:rPr lang="en-US" sz="1400" dirty="0"/>
              <a:t>Desarrollo y </a:t>
            </a:r>
            <a:r>
              <a:rPr lang="en-US" sz="1400" dirty="0" err="1"/>
              <a:t>mantenimiento</a:t>
            </a:r>
            <a:r>
              <a:rPr lang="en-US" sz="1400" dirty="0"/>
              <a:t> se </a:t>
            </a:r>
            <a:r>
              <a:rPr lang="en-US" sz="1400" dirty="0" err="1"/>
              <a:t>complican</a:t>
            </a:r>
            <a:r>
              <a:rPr lang="en-US" sz="1400" dirty="0"/>
              <a:t>.</a:t>
            </a:r>
          </a:p>
          <a:p>
            <a:endParaRPr lang="en-US" sz="1400" dirty="0"/>
          </a:p>
          <a:p>
            <a:pPr marL="285750" indent="-285750">
              <a:buFont typeface="Arial" panose="020B0604020202020204" pitchFamily="34" charset="0"/>
              <a:buChar char="•"/>
            </a:pPr>
            <a:r>
              <a:rPr lang="en-US" sz="1400" dirty="0"/>
              <a:t>El </a:t>
            </a:r>
            <a:r>
              <a:rPr lang="en-US" sz="1400" dirty="0" err="1"/>
              <a:t>despliegue</a:t>
            </a:r>
            <a:r>
              <a:rPr lang="en-US" sz="1400" dirty="0"/>
              <a:t> se </a:t>
            </a:r>
            <a:r>
              <a:rPr lang="en-US" sz="1400" dirty="0" err="1"/>
              <a:t>complica</a:t>
            </a:r>
            <a:r>
              <a:rPr lang="en-US" sz="1400" dirty="0"/>
              <a:t> e </a:t>
            </a:r>
            <a:r>
              <a:rPr lang="en-US" sz="1400" dirty="0" err="1"/>
              <a:t>impacta</a:t>
            </a:r>
            <a:r>
              <a:rPr lang="en-US" sz="1400" dirty="0"/>
              <a: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El </a:t>
            </a:r>
            <a:r>
              <a:rPr lang="en-US" sz="1400" dirty="0" err="1"/>
              <a:t>escalado</a:t>
            </a:r>
            <a:r>
              <a:rPr lang="en-US" sz="1400" dirty="0"/>
              <a:t> se </a:t>
            </a:r>
            <a:r>
              <a:rPr lang="en-US" sz="1400" dirty="0" err="1"/>
              <a:t>puede</a:t>
            </a:r>
            <a:r>
              <a:rPr lang="en-US" sz="1400" dirty="0"/>
              <a:t> </a:t>
            </a:r>
            <a:r>
              <a:rPr lang="en-US" sz="1400" dirty="0" err="1"/>
              <a:t>volver</a:t>
            </a:r>
            <a:r>
              <a:rPr lang="en-US" sz="1400" dirty="0"/>
              <a:t> </a:t>
            </a:r>
            <a:r>
              <a:rPr lang="en-US" sz="1400" dirty="0" err="1"/>
              <a:t>costoso</a:t>
            </a: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No se </a:t>
            </a:r>
            <a:r>
              <a:rPr lang="en-US" sz="1400" dirty="0" err="1"/>
              <a:t>puede</a:t>
            </a:r>
            <a:r>
              <a:rPr lang="en-US" sz="1400" dirty="0"/>
              <a:t> </a:t>
            </a:r>
            <a:r>
              <a:rPr lang="en-US" sz="1400" dirty="0" err="1"/>
              <a:t>trabajar</a:t>
            </a:r>
            <a:r>
              <a:rPr lang="en-US" sz="1400" dirty="0"/>
              <a:t> de forma </a:t>
            </a:r>
            <a:r>
              <a:rPr lang="en-US" sz="1400" dirty="0" err="1"/>
              <a:t>independiente</a:t>
            </a:r>
            <a:endParaRPr lang="en-US" sz="1400" dirty="0"/>
          </a:p>
        </p:txBody>
      </p:sp>
    </p:spTree>
    <p:extLst>
      <p:ext uri="{BB962C8B-B14F-4D97-AF65-F5344CB8AC3E}">
        <p14:creationId xmlns:p14="http://schemas.microsoft.com/office/powerpoint/2010/main" val="279231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endParaRPr lang="en-US" dirty="0"/>
          </a:p>
          <a:p>
            <a:pPr algn="ctr"/>
            <a:r>
              <a:rPr lang="en-US" dirty="0" err="1"/>
              <a:t>Arquitectura</a:t>
            </a:r>
            <a:r>
              <a:rPr lang="en-US" dirty="0"/>
              <a:t> </a:t>
            </a:r>
            <a:r>
              <a:rPr lang="en-US" dirty="0" err="1"/>
              <a:t>Orientada</a:t>
            </a:r>
            <a:r>
              <a:rPr lang="en-US" dirty="0"/>
              <a:t> a </a:t>
            </a:r>
            <a:r>
              <a:rPr lang="en-US" dirty="0" err="1"/>
              <a:t>Servicios</a:t>
            </a:r>
            <a:endParaRPr lang="en-US" dirty="0"/>
          </a:p>
          <a:p>
            <a:pPr algn="ctr"/>
            <a:r>
              <a:rPr lang="en-US" dirty="0"/>
              <a:t>SOA</a:t>
            </a:r>
          </a:p>
        </p:txBody>
      </p:sp>
      <p:sp>
        <p:nvSpPr>
          <p:cNvPr id="11" name="Espace réservé du texte 3">
            <a:extLst>
              <a:ext uri="{FF2B5EF4-FFF2-40B4-BE49-F238E27FC236}">
                <a16:creationId xmlns:a16="http://schemas.microsoft.com/office/drawing/2014/main" id="{6B1D30C5-3E31-4BDB-9BA8-D12B4B69228E}"/>
              </a:ext>
            </a:extLst>
          </p:cNvPr>
          <p:cNvSpPr txBox="1">
            <a:spLocks/>
          </p:cNvSpPr>
          <p:nvPr/>
        </p:nvSpPr>
        <p:spPr>
          <a:xfrm>
            <a:off x="7977286" y="3202448"/>
            <a:ext cx="3639116" cy="22138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6" name="Rectangle 5">
            <a:extLst>
              <a:ext uri="{FF2B5EF4-FFF2-40B4-BE49-F238E27FC236}">
                <a16:creationId xmlns:a16="http://schemas.microsoft.com/office/drawing/2014/main" id="{0F498A7D-00E5-4E6D-852E-AF7C5EE74364}"/>
              </a:ext>
            </a:extLst>
          </p:cNvPr>
          <p:cNvSpPr/>
          <p:nvPr/>
        </p:nvSpPr>
        <p:spPr>
          <a:xfrm>
            <a:off x="3231160" y="2837330"/>
            <a:ext cx="1627464"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S1</a:t>
            </a:r>
          </a:p>
        </p:txBody>
      </p:sp>
      <p:sp>
        <p:nvSpPr>
          <p:cNvPr id="12" name="Rectangle 11">
            <a:extLst>
              <a:ext uri="{FF2B5EF4-FFF2-40B4-BE49-F238E27FC236}">
                <a16:creationId xmlns:a16="http://schemas.microsoft.com/office/drawing/2014/main" id="{39AA3260-087B-4C6F-A363-6889CA90E261}"/>
              </a:ext>
            </a:extLst>
          </p:cNvPr>
          <p:cNvSpPr/>
          <p:nvPr/>
        </p:nvSpPr>
        <p:spPr>
          <a:xfrm>
            <a:off x="7240274" y="2833136"/>
            <a:ext cx="1627464"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S3</a:t>
            </a:r>
          </a:p>
        </p:txBody>
      </p:sp>
      <p:sp>
        <p:nvSpPr>
          <p:cNvPr id="14" name="Rectangle 13">
            <a:extLst>
              <a:ext uri="{FF2B5EF4-FFF2-40B4-BE49-F238E27FC236}">
                <a16:creationId xmlns:a16="http://schemas.microsoft.com/office/drawing/2014/main" id="{7FAC94D6-A986-4AB7-A3FC-AD000443EFB8}"/>
              </a:ext>
            </a:extLst>
          </p:cNvPr>
          <p:cNvSpPr/>
          <p:nvPr/>
        </p:nvSpPr>
        <p:spPr>
          <a:xfrm>
            <a:off x="3222952" y="5071707"/>
            <a:ext cx="1627464"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S4</a:t>
            </a:r>
          </a:p>
        </p:txBody>
      </p:sp>
      <p:sp>
        <p:nvSpPr>
          <p:cNvPr id="15" name="Rectangle 14">
            <a:extLst>
              <a:ext uri="{FF2B5EF4-FFF2-40B4-BE49-F238E27FC236}">
                <a16:creationId xmlns:a16="http://schemas.microsoft.com/office/drawing/2014/main" id="{7C70327C-9BD1-4DCF-ADC1-E6B760B5F2D9}"/>
              </a:ext>
            </a:extLst>
          </p:cNvPr>
          <p:cNvSpPr/>
          <p:nvPr/>
        </p:nvSpPr>
        <p:spPr>
          <a:xfrm>
            <a:off x="5315824" y="5063318"/>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S5</a:t>
            </a:r>
          </a:p>
        </p:txBody>
      </p:sp>
      <p:sp>
        <p:nvSpPr>
          <p:cNvPr id="16" name="Rectangle 15">
            <a:extLst>
              <a:ext uri="{FF2B5EF4-FFF2-40B4-BE49-F238E27FC236}">
                <a16:creationId xmlns:a16="http://schemas.microsoft.com/office/drawing/2014/main" id="{DDD2D776-BECF-406E-809D-300B7F760C0B}"/>
              </a:ext>
            </a:extLst>
          </p:cNvPr>
          <p:cNvSpPr/>
          <p:nvPr/>
        </p:nvSpPr>
        <p:spPr>
          <a:xfrm>
            <a:off x="7257052" y="5063318"/>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S6</a:t>
            </a:r>
          </a:p>
        </p:txBody>
      </p:sp>
      <p:sp>
        <p:nvSpPr>
          <p:cNvPr id="20" name="Rectangle 19">
            <a:extLst>
              <a:ext uri="{FF2B5EF4-FFF2-40B4-BE49-F238E27FC236}">
                <a16:creationId xmlns:a16="http://schemas.microsoft.com/office/drawing/2014/main" id="{C316C0AB-5449-4711-BB44-B456299912EF}"/>
              </a:ext>
            </a:extLst>
          </p:cNvPr>
          <p:cNvSpPr/>
          <p:nvPr/>
        </p:nvSpPr>
        <p:spPr>
          <a:xfrm>
            <a:off x="5315824" y="2833136"/>
            <a:ext cx="1627464" cy="6040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S2</a:t>
            </a:r>
          </a:p>
        </p:txBody>
      </p:sp>
      <p:sp>
        <p:nvSpPr>
          <p:cNvPr id="9" name="Rectangle 8">
            <a:extLst>
              <a:ext uri="{FF2B5EF4-FFF2-40B4-BE49-F238E27FC236}">
                <a16:creationId xmlns:a16="http://schemas.microsoft.com/office/drawing/2014/main" id="{8F3180DD-1C2E-4631-9703-808A075A99B1}"/>
              </a:ext>
            </a:extLst>
          </p:cNvPr>
          <p:cNvSpPr/>
          <p:nvPr/>
        </p:nvSpPr>
        <p:spPr>
          <a:xfrm>
            <a:off x="2972821" y="3809453"/>
            <a:ext cx="6146012" cy="91649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s-ES_tradnl" dirty="0"/>
              <a:t>Enterprise Service Bus (ESB)</a:t>
            </a:r>
          </a:p>
        </p:txBody>
      </p:sp>
      <p:cxnSp>
        <p:nvCxnSpPr>
          <p:cNvPr id="24" name="Straight Connector 23">
            <a:extLst>
              <a:ext uri="{FF2B5EF4-FFF2-40B4-BE49-F238E27FC236}">
                <a16:creationId xmlns:a16="http://schemas.microsoft.com/office/drawing/2014/main" id="{F27E9A3C-6405-4F32-9E69-91CE0F42CAE7}"/>
              </a:ext>
            </a:extLst>
          </p:cNvPr>
          <p:cNvCxnSpPr>
            <a:stCxn id="6" idx="2"/>
            <a:endCxn id="14" idx="0"/>
          </p:cNvCxnSpPr>
          <p:nvPr/>
        </p:nvCxnSpPr>
        <p:spPr>
          <a:xfrm flipH="1">
            <a:off x="4036684" y="3441337"/>
            <a:ext cx="8208" cy="1630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A911F52-715D-44FB-9390-9DAC8FF30737}"/>
              </a:ext>
            </a:extLst>
          </p:cNvPr>
          <p:cNvCxnSpPr>
            <a:cxnSpLocks/>
            <a:stCxn id="20" idx="2"/>
            <a:endCxn id="15" idx="0"/>
          </p:cNvCxnSpPr>
          <p:nvPr/>
        </p:nvCxnSpPr>
        <p:spPr>
          <a:xfrm>
            <a:off x="6129556" y="3437143"/>
            <a:ext cx="0" cy="1626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0B5F98B-9850-417A-B7B6-870BD701F32B}"/>
              </a:ext>
            </a:extLst>
          </p:cNvPr>
          <p:cNvCxnSpPr>
            <a:stCxn id="12" idx="2"/>
            <a:endCxn id="16" idx="0"/>
          </p:cNvCxnSpPr>
          <p:nvPr/>
        </p:nvCxnSpPr>
        <p:spPr>
          <a:xfrm>
            <a:off x="8054006" y="3437143"/>
            <a:ext cx="16778" cy="162617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62D6569-FADA-4FCB-8A93-961F3140534E}"/>
              </a:ext>
            </a:extLst>
          </p:cNvPr>
          <p:cNvSpPr/>
          <p:nvPr/>
        </p:nvSpPr>
        <p:spPr>
          <a:xfrm>
            <a:off x="3269018" y="2828941"/>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S1</a:t>
            </a:r>
          </a:p>
        </p:txBody>
      </p:sp>
      <p:sp>
        <p:nvSpPr>
          <p:cNvPr id="34" name="Rectangle 33">
            <a:extLst>
              <a:ext uri="{FF2B5EF4-FFF2-40B4-BE49-F238E27FC236}">
                <a16:creationId xmlns:a16="http://schemas.microsoft.com/office/drawing/2014/main" id="{79B42E2D-FCAB-47FF-A3A7-75B6338152E0}"/>
              </a:ext>
            </a:extLst>
          </p:cNvPr>
          <p:cNvSpPr/>
          <p:nvPr/>
        </p:nvSpPr>
        <p:spPr>
          <a:xfrm>
            <a:off x="7278132" y="2824747"/>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S3</a:t>
            </a:r>
          </a:p>
        </p:txBody>
      </p:sp>
      <p:sp>
        <p:nvSpPr>
          <p:cNvPr id="35" name="Rectangle 34">
            <a:extLst>
              <a:ext uri="{FF2B5EF4-FFF2-40B4-BE49-F238E27FC236}">
                <a16:creationId xmlns:a16="http://schemas.microsoft.com/office/drawing/2014/main" id="{2DEF29C1-8FAF-4C8A-A77F-753D169D360D}"/>
              </a:ext>
            </a:extLst>
          </p:cNvPr>
          <p:cNvSpPr/>
          <p:nvPr/>
        </p:nvSpPr>
        <p:spPr>
          <a:xfrm>
            <a:off x="3260810" y="5063318"/>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S4</a:t>
            </a:r>
          </a:p>
        </p:txBody>
      </p:sp>
      <p:sp>
        <p:nvSpPr>
          <p:cNvPr id="36" name="Rectangle 35">
            <a:extLst>
              <a:ext uri="{FF2B5EF4-FFF2-40B4-BE49-F238E27FC236}">
                <a16:creationId xmlns:a16="http://schemas.microsoft.com/office/drawing/2014/main" id="{D4BE416C-8B98-4822-A42B-A4B009448333}"/>
              </a:ext>
            </a:extLst>
          </p:cNvPr>
          <p:cNvSpPr/>
          <p:nvPr/>
        </p:nvSpPr>
        <p:spPr>
          <a:xfrm>
            <a:off x="5353682" y="2824747"/>
            <a:ext cx="1627464" cy="60400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s-ES_tradnl" dirty="0"/>
              <a:t>S2</a:t>
            </a:r>
          </a:p>
        </p:txBody>
      </p:sp>
    </p:spTree>
    <p:extLst>
      <p:ext uri="{BB962C8B-B14F-4D97-AF65-F5344CB8AC3E}">
        <p14:creationId xmlns:p14="http://schemas.microsoft.com/office/powerpoint/2010/main" val="3492377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64BD2-7E09-45E2-95C0-B3726BD6234A}"/>
              </a:ext>
            </a:extLst>
          </p:cNvPr>
          <p:cNvSpPr>
            <a:spLocks noGrp="1"/>
          </p:cNvSpPr>
          <p:nvPr>
            <p:ph type="title"/>
          </p:nvPr>
        </p:nvSpPr>
        <p:spPr/>
        <p:txBody>
          <a:bodyPr/>
          <a:lstStyle/>
          <a:p>
            <a:r>
              <a:rPr lang="en-US" dirty="0" err="1"/>
              <a:t>Microservicios</a:t>
            </a:r>
            <a:r>
              <a:rPr lang="en-US" dirty="0"/>
              <a:t> con Docker</a:t>
            </a:r>
          </a:p>
        </p:txBody>
      </p:sp>
      <p:sp>
        <p:nvSpPr>
          <p:cNvPr id="3" name="Espace réservé du texte 2">
            <a:extLst>
              <a:ext uri="{FF2B5EF4-FFF2-40B4-BE49-F238E27FC236}">
                <a16:creationId xmlns:a16="http://schemas.microsoft.com/office/drawing/2014/main" id="{050F306C-8A8D-4521-BDDC-9D1F1C3E2C7F}"/>
              </a:ext>
            </a:extLst>
          </p:cNvPr>
          <p:cNvSpPr>
            <a:spLocks noGrp="1"/>
          </p:cNvSpPr>
          <p:nvPr>
            <p:ph type="body" sz="quarter" idx="11"/>
          </p:nvPr>
        </p:nvSpPr>
        <p:spPr>
          <a:xfrm>
            <a:off x="160396" y="743714"/>
            <a:ext cx="11520000" cy="4932000"/>
          </a:xfrm>
        </p:spPr>
        <p:txBody>
          <a:bodyPr/>
          <a:lstStyle/>
          <a:p>
            <a:endParaRPr lang="en-US" dirty="0"/>
          </a:p>
          <a:p>
            <a:pPr algn="ctr"/>
            <a:r>
              <a:rPr lang="en-US" dirty="0" err="1"/>
              <a:t>Microservicios</a:t>
            </a:r>
            <a:endParaRPr lang="en-US" dirty="0"/>
          </a:p>
        </p:txBody>
      </p:sp>
      <p:sp>
        <p:nvSpPr>
          <p:cNvPr id="11" name="Espace réservé du texte 3">
            <a:extLst>
              <a:ext uri="{FF2B5EF4-FFF2-40B4-BE49-F238E27FC236}">
                <a16:creationId xmlns:a16="http://schemas.microsoft.com/office/drawing/2014/main" id="{6B1D30C5-3E31-4BDB-9BA8-D12B4B69228E}"/>
              </a:ext>
            </a:extLst>
          </p:cNvPr>
          <p:cNvSpPr txBox="1">
            <a:spLocks/>
          </p:cNvSpPr>
          <p:nvPr/>
        </p:nvSpPr>
        <p:spPr>
          <a:xfrm>
            <a:off x="7977286" y="3202448"/>
            <a:ext cx="3639116" cy="2213840"/>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4" name="Rectangle 3">
            <a:extLst>
              <a:ext uri="{FF2B5EF4-FFF2-40B4-BE49-F238E27FC236}">
                <a16:creationId xmlns:a16="http://schemas.microsoft.com/office/drawing/2014/main" id="{DA6863F5-EE44-4353-A5C6-8697F759438B}"/>
              </a:ext>
            </a:extLst>
          </p:cNvPr>
          <p:cNvSpPr/>
          <p:nvPr/>
        </p:nvSpPr>
        <p:spPr>
          <a:xfrm>
            <a:off x="5052135" y="2122415"/>
            <a:ext cx="1736521" cy="494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UI</a:t>
            </a:r>
          </a:p>
        </p:txBody>
      </p:sp>
      <p:sp>
        <p:nvSpPr>
          <p:cNvPr id="21" name="Rectangle 20">
            <a:extLst>
              <a:ext uri="{FF2B5EF4-FFF2-40B4-BE49-F238E27FC236}">
                <a16:creationId xmlns:a16="http://schemas.microsoft.com/office/drawing/2014/main" id="{6F079FD2-55F3-4166-BDC7-52587DAF2047}"/>
              </a:ext>
            </a:extLst>
          </p:cNvPr>
          <p:cNvSpPr/>
          <p:nvPr/>
        </p:nvSpPr>
        <p:spPr>
          <a:xfrm>
            <a:off x="936002" y="3619850"/>
            <a:ext cx="1435444" cy="415255"/>
          </a:xfrm>
          <a:prstGeom prst="rect">
            <a:avLst/>
          </a:prstGeom>
          <a:solidFill>
            <a:srgbClr val="FF883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dirty="0"/>
              <a:t>Micro 4</a:t>
            </a:r>
          </a:p>
        </p:txBody>
      </p:sp>
      <p:sp>
        <p:nvSpPr>
          <p:cNvPr id="27" name="Rectangle 26">
            <a:extLst>
              <a:ext uri="{FF2B5EF4-FFF2-40B4-BE49-F238E27FC236}">
                <a16:creationId xmlns:a16="http://schemas.microsoft.com/office/drawing/2014/main" id="{6770659C-0386-45C2-BACC-4176C8758E85}"/>
              </a:ext>
            </a:extLst>
          </p:cNvPr>
          <p:cNvSpPr/>
          <p:nvPr/>
        </p:nvSpPr>
        <p:spPr>
          <a:xfrm>
            <a:off x="2807100" y="3619850"/>
            <a:ext cx="1435444" cy="415255"/>
          </a:xfrm>
          <a:prstGeom prst="rect">
            <a:avLst/>
          </a:prstGeom>
          <a:solidFill>
            <a:srgbClr val="FF883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dirty="0"/>
              <a:t>Micro 4</a:t>
            </a:r>
          </a:p>
        </p:txBody>
      </p:sp>
      <p:sp>
        <p:nvSpPr>
          <p:cNvPr id="28" name="Rectangle 27">
            <a:extLst>
              <a:ext uri="{FF2B5EF4-FFF2-40B4-BE49-F238E27FC236}">
                <a16:creationId xmlns:a16="http://schemas.microsoft.com/office/drawing/2014/main" id="{D33D61DB-FE43-4566-890E-8C886AF01C32}"/>
              </a:ext>
            </a:extLst>
          </p:cNvPr>
          <p:cNvSpPr/>
          <p:nvPr/>
        </p:nvSpPr>
        <p:spPr>
          <a:xfrm>
            <a:off x="5202673" y="3626844"/>
            <a:ext cx="1435444" cy="415255"/>
          </a:xfrm>
          <a:prstGeom prst="rect">
            <a:avLst/>
          </a:prstGeom>
          <a:solidFill>
            <a:srgbClr val="FF883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dirty="0"/>
              <a:t>Micro 4</a:t>
            </a:r>
          </a:p>
        </p:txBody>
      </p:sp>
      <p:sp>
        <p:nvSpPr>
          <p:cNvPr id="30" name="Rectangle 29">
            <a:extLst>
              <a:ext uri="{FF2B5EF4-FFF2-40B4-BE49-F238E27FC236}">
                <a16:creationId xmlns:a16="http://schemas.microsoft.com/office/drawing/2014/main" id="{6071C2CD-EDCD-43F4-B299-EBF9F021ADA1}"/>
              </a:ext>
            </a:extLst>
          </p:cNvPr>
          <p:cNvSpPr/>
          <p:nvPr/>
        </p:nvSpPr>
        <p:spPr>
          <a:xfrm>
            <a:off x="8853654" y="2783631"/>
            <a:ext cx="1435444" cy="415255"/>
          </a:xfrm>
          <a:prstGeom prst="rect">
            <a:avLst/>
          </a:prstGeom>
          <a:solidFill>
            <a:srgbClr val="FF8837"/>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S_tradnl" dirty="0"/>
              <a:t>Micro </a:t>
            </a:r>
          </a:p>
        </p:txBody>
      </p:sp>
      <p:sp>
        <p:nvSpPr>
          <p:cNvPr id="5" name="Cylinder 4">
            <a:extLst>
              <a:ext uri="{FF2B5EF4-FFF2-40B4-BE49-F238E27FC236}">
                <a16:creationId xmlns:a16="http://schemas.microsoft.com/office/drawing/2014/main" id="{21E02D91-E80F-451F-B1E9-796FC4965598}"/>
              </a:ext>
            </a:extLst>
          </p:cNvPr>
          <p:cNvSpPr/>
          <p:nvPr/>
        </p:nvSpPr>
        <p:spPr>
          <a:xfrm>
            <a:off x="1246972" y="4769671"/>
            <a:ext cx="813732" cy="9527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DB</a:t>
            </a:r>
          </a:p>
        </p:txBody>
      </p:sp>
      <p:sp>
        <p:nvSpPr>
          <p:cNvPr id="31" name="Cylinder 30">
            <a:extLst>
              <a:ext uri="{FF2B5EF4-FFF2-40B4-BE49-F238E27FC236}">
                <a16:creationId xmlns:a16="http://schemas.microsoft.com/office/drawing/2014/main" id="{476F8857-4137-4A69-AA67-936D71704D6A}"/>
              </a:ext>
            </a:extLst>
          </p:cNvPr>
          <p:cNvSpPr/>
          <p:nvPr/>
        </p:nvSpPr>
        <p:spPr>
          <a:xfrm>
            <a:off x="3117956" y="4769671"/>
            <a:ext cx="813732" cy="9527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DB</a:t>
            </a:r>
          </a:p>
        </p:txBody>
      </p:sp>
      <p:sp>
        <p:nvSpPr>
          <p:cNvPr id="32" name="Cylinder 31">
            <a:extLst>
              <a:ext uri="{FF2B5EF4-FFF2-40B4-BE49-F238E27FC236}">
                <a16:creationId xmlns:a16="http://schemas.microsoft.com/office/drawing/2014/main" id="{E6E922C4-F27A-49C6-AD78-81FCC2F98FDD}"/>
              </a:ext>
            </a:extLst>
          </p:cNvPr>
          <p:cNvSpPr/>
          <p:nvPr/>
        </p:nvSpPr>
        <p:spPr>
          <a:xfrm>
            <a:off x="5528192" y="4769671"/>
            <a:ext cx="813732" cy="9527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DB</a:t>
            </a:r>
          </a:p>
        </p:txBody>
      </p:sp>
      <p:sp>
        <p:nvSpPr>
          <p:cNvPr id="37" name="Cylinder 36">
            <a:extLst>
              <a:ext uri="{FF2B5EF4-FFF2-40B4-BE49-F238E27FC236}">
                <a16:creationId xmlns:a16="http://schemas.microsoft.com/office/drawing/2014/main" id="{527454C8-734C-4442-8EB1-14C708A3951D}"/>
              </a:ext>
            </a:extLst>
          </p:cNvPr>
          <p:cNvSpPr/>
          <p:nvPr/>
        </p:nvSpPr>
        <p:spPr>
          <a:xfrm>
            <a:off x="9123824" y="4769671"/>
            <a:ext cx="895105" cy="95271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DB</a:t>
            </a:r>
          </a:p>
        </p:txBody>
      </p:sp>
      <p:cxnSp>
        <p:nvCxnSpPr>
          <p:cNvPr id="18" name="Connector: Elbow 17">
            <a:extLst>
              <a:ext uri="{FF2B5EF4-FFF2-40B4-BE49-F238E27FC236}">
                <a16:creationId xmlns:a16="http://schemas.microsoft.com/office/drawing/2014/main" id="{E51DB5D3-6DDC-4B39-94FB-0312A27EBE6F}"/>
              </a:ext>
            </a:extLst>
          </p:cNvPr>
          <p:cNvCxnSpPr>
            <a:stCxn id="4" idx="3"/>
            <a:endCxn id="30" idx="0"/>
          </p:cNvCxnSpPr>
          <p:nvPr/>
        </p:nvCxnSpPr>
        <p:spPr>
          <a:xfrm>
            <a:off x="6788656" y="2369890"/>
            <a:ext cx="2782720" cy="4137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46C63A0-A3CC-4E55-BE8A-6DC5A0D01011}"/>
              </a:ext>
            </a:extLst>
          </p:cNvPr>
          <p:cNvCxnSpPr>
            <a:cxnSpLocks/>
            <a:stCxn id="30" idx="1"/>
            <a:endCxn id="28" idx="0"/>
          </p:cNvCxnSpPr>
          <p:nvPr/>
        </p:nvCxnSpPr>
        <p:spPr>
          <a:xfrm rot="10800000" flipV="1">
            <a:off x="5920396" y="2991258"/>
            <a:ext cx="2933259" cy="6355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4575DC83-9FAD-410E-BF4B-B3E640D67AAA}"/>
              </a:ext>
            </a:extLst>
          </p:cNvPr>
          <p:cNvCxnSpPr>
            <a:cxnSpLocks/>
            <a:stCxn id="4" idx="1"/>
            <a:endCxn id="27" idx="0"/>
          </p:cNvCxnSpPr>
          <p:nvPr/>
        </p:nvCxnSpPr>
        <p:spPr>
          <a:xfrm rot="10800000" flipV="1">
            <a:off x="3524823" y="2369890"/>
            <a:ext cx="1527313" cy="12499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BF2942B-6D24-48E0-916C-979A49325C9E}"/>
              </a:ext>
            </a:extLst>
          </p:cNvPr>
          <p:cNvCxnSpPr>
            <a:cxnSpLocks/>
            <a:stCxn id="4" idx="1"/>
            <a:endCxn id="21" idx="0"/>
          </p:cNvCxnSpPr>
          <p:nvPr/>
        </p:nvCxnSpPr>
        <p:spPr>
          <a:xfrm rot="10800000" flipV="1">
            <a:off x="1653725" y="2369890"/>
            <a:ext cx="3398411" cy="124996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E387ADF1-2BEF-4BF0-864A-85E0607FDD86}"/>
              </a:ext>
            </a:extLst>
          </p:cNvPr>
          <p:cNvCxnSpPr>
            <a:cxnSpLocks/>
            <a:stCxn id="4" idx="2"/>
            <a:endCxn id="28" idx="0"/>
          </p:cNvCxnSpPr>
          <p:nvPr/>
        </p:nvCxnSpPr>
        <p:spPr>
          <a:xfrm rot="5400000">
            <a:off x="5415657" y="3122104"/>
            <a:ext cx="100947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D62967C-68EB-4EC1-BF9E-859B63387536}"/>
              </a:ext>
            </a:extLst>
          </p:cNvPr>
          <p:cNvCxnSpPr>
            <a:cxnSpLocks/>
            <a:stCxn id="21" idx="2"/>
            <a:endCxn id="5" idx="1"/>
          </p:cNvCxnSpPr>
          <p:nvPr/>
        </p:nvCxnSpPr>
        <p:spPr>
          <a:xfrm rot="16200000" flipH="1">
            <a:off x="1286498" y="4402331"/>
            <a:ext cx="734566" cy="1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DEF213E-AA60-472E-90B0-ED86FFF0B9A9}"/>
              </a:ext>
            </a:extLst>
          </p:cNvPr>
          <p:cNvCxnSpPr>
            <a:cxnSpLocks/>
          </p:cNvCxnSpPr>
          <p:nvPr/>
        </p:nvCxnSpPr>
        <p:spPr>
          <a:xfrm rot="16200000" flipH="1">
            <a:off x="3162435" y="4394473"/>
            <a:ext cx="734566" cy="1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39AF7D4-E3DD-46A3-9DDD-BD1FFCBEA783}"/>
              </a:ext>
            </a:extLst>
          </p:cNvPr>
          <p:cNvCxnSpPr>
            <a:cxnSpLocks/>
          </p:cNvCxnSpPr>
          <p:nvPr/>
        </p:nvCxnSpPr>
        <p:spPr>
          <a:xfrm rot="16200000" flipH="1">
            <a:off x="5569450" y="4427347"/>
            <a:ext cx="734566" cy="11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7FC8E619-1A2C-483B-9FA2-DC57C0EBA613}"/>
              </a:ext>
            </a:extLst>
          </p:cNvPr>
          <p:cNvCxnSpPr>
            <a:cxnSpLocks/>
            <a:stCxn id="30" idx="2"/>
            <a:endCxn id="37" idx="1"/>
          </p:cNvCxnSpPr>
          <p:nvPr/>
        </p:nvCxnSpPr>
        <p:spPr>
          <a:xfrm rot="16200000" flipH="1">
            <a:off x="8785984" y="3984277"/>
            <a:ext cx="1570785"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3428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3C247AFE-9651-4CC2-A7F1-54AC85D8FA65}"/>
    </a:ext>
  </a:extLst>
</a:theme>
</file>

<file path=ppt/theme/theme10.xml><?xml version="1.0" encoding="utf-8"?>
<a:theme xmlns:a="http://schemas.openxmlformats.org/drawingml/2006/main" name="3_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991C910B-A351-46D8-970A-224781305782}"/>
    </a:ext>
  </a:extLst>
</a:theme>
</file>

<file path=ppt/theme/theme11.xml><?xml version="1.0" encoding="utf-8"?>
<a:theme xmlns:a="http://schemas.openxmlformats.org/drawingml/2006/main" name="3_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6BC026E7-303E-4104-9D93-973A22806A3F}"/>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991C910B-A351-46D8-970A-224781305782}"/>
    </a:ext>
  </a:extLst>
</a:theme>
</file>

<file path=ppt/theme/theme3.xml><?xml version="1.0" encoding="utf-8"?>
<a:theme xmlns:a="http://schemas.openxmlformats.org/drawingml/2006/main" name="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2AE229C9-D81E-45DE-B66A-8ED72A9A61D1}"/>
    </a:ext>
  </a:extLst>
</a:theme>
</file>

<file path=ppt/theme/theme4.xml><?xml version="1.0" encoding="utf-8"?>
<a:theme xmlns:a="http://schemas.openxmlformats.org/drawingml/2006/main" name="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6BC026E7-303E-4104-9D93-973A22806A3F}"/>
    </a:ext>
  </a:extLst>
</a:theme>
</file>

<file path=ppt/theme/theme5.xml><?xml version="1.0" encoding="utf-8"?>
<a:theme xmlns:a="http://schemas.openxmlformats.org/drawingml/2006/main" name="1_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6BC026E7-303E-4104-9D93-973A22806A3F}"/>
    </a:ext>
  </a:extLst>
</a:theme>
</file>

<file path=ppt/theme/theme6.xml><?xml version="1.0" encoding="utf-8"?>
<a:theme xmlns:a="http://schemas.openxmlformats.org/drawingml/2006/main" name="Theme1">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86049A80-05C2-499E-8A0B-B1FB5EC9CAA5}" vid="{D01B7C89-65C8-4650-8A6E-A1F434E6CDE5}"/>
    </a:ext>
  </a:extLst>
</a:theme>
</file>

<file path=ppt/theme/theme7.xml><?xml version="1.0" encoding="utf-8"?>
<a:theme xmlns:a="http://schemas.openxmlformats.org/drawingml/2006/main" name="2_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991C910B-A351-46D8-970A-224781305782}"/>
    </a:ext>
  </a:extLst>
</a:theme>
</file>

<file path=ppt/theme/theme8.xml><?xml version="1.0" encoding="utf-8"?>
<a:theme xmlns:a="http://schemas.openxmlformats.org/drawingml/2006/main" name="2_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2AE229C9-D81E-45DE-B66A-8ED72A9A61D1}"/>
    </a:ext>
  </a:extLst>
</a:theme>
</file>

<file path=ppt/theme/theme9.xml><?xml version="1.0" encoding="utf-8"?>
<a:theme xmlns:a="http://schemas.openxmlformats.org/drawingml/2006/main" name="2_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9D5CD91-4970-49BC-800C-DC511DB51C17}" vid="{6BC026E7-303E-4104-9D93-973A22806A3F}"/>
    </a:ext>
  </a:extLst>
</a:theme>
</file>

<file path=docProps/app.xml><?xml version="1.0" encoding="utf-8"?>
<Properties xmlns="http://schemas.openxmlformats.org/officeDocument/2006/extended-properties" xmlns:vt="http://schemas.openxmlformats.org/officeDocument/2006/docPropsVTypes">
  <TotalTime>6551</TotalTime>
  <Words>444</Words>
  <Application>Microsoft Office PowerPoint</Application>
  <PresentationFormat>Widescreen</PresentationFormat>
  <Paragraphs>209</Paragraphs>
  <Slides>24</Slides>
  <Notes>3</Notes>
  <HiddenSlides>0</HiddenSlides>
  <MMClips>0</MMClips>
  <ScaleCrop>false</ScaleCrop>
  <HeadingPairs>
    <vt:vector size="8" baseType="variant">
      <vt:variant>
        <vt:lpstr>Fonts Used</vt:lpstr>
      </vt:variant>
      <vt:variant>
        <vt:i4>4</vt:i4>
      </vt:variant>
      <vt:variant>
        <vt:lpstr>Theme</vt:lpstr>
      </vt:variant>
      <vt:variant>
        <vt:i4>11</vt:i4>
      </vt:variant>
      <vt:variant>
        <vt:lpstr>Embedded OLE Servers</vt:lpstr>
      </vt:variant>
      <vt:variant>
        <vt:i4>1</vt:i4>
      </vt:variant>
      <vt:variant>
        <vt:lpstr>Slide Titles</vt:lpstr>
      </vt:variant>
      <vt:variant>
        <vt:i4>24</vt:i4>
      </vt:variant>
    </vt:vector>
  </HeadingPairs>
  <TitlesOfParts>
    <vt:vector size="40" baseType="lpstr">
      <vt:lpstr>Arial</vt:lpstr>
      <vt:lpstr>Calibri</vt:lpstr>
      <vt:lpstr>Verdana</vt:lpstr>
      <vt:lpstr>Wingdings</vt:lpstr>
      <vt:lpstr>Sogeti Master</vt:lpstr>
      <vt:lpstr>Cover options</vt:lpstr>
      <vt:lpstr>Section Opener options</vt:lpstr>
      <vt:lpstr>Closing options</vt:lpstr>
      <vt:lpstr>1_Closing options</vt:lpstr>
      <vt:lpstr>Theme1</vt:lpstr>
      <vt:lpstr>2_Cover options</vt:lpstr>
      <vt:lpstr>2_Section Opener options</vt:lpstr>
      <vt:lpstr>2_Closing options</vt:lpstr>
      <vt:lpstr>3_Cover options</vt:lpstr>
      <vt:lpstr>3_Closing options</vt:lpstr>
      <vt:lpstr>think-cell Slide</vt:lpstr>
      <vt:lpstr>Microservicios con Docker</vt:lpstr>
      <vt:lpstr>Agenda</vt:lpstr>
      <vt:lpstr>PowerPoint Presentation</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Microservicios con Docker</vt:lpstr>
      <vt:lpstr>PowerPoint Presentation</vt:lpstr>
      <vt:lpstr>PowerPoint Presentation</vt:lpstr>
      <vt:lpstr>Microservicios con Docker</vt:lpstr>
      <vt:lpstr>Microservicios con Docker</vt:lpstr>
      <vt:lpstr>Microservicios con Docker</vt:lpstr>
      <vt:lpstr>Microservicios con Docker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Microservicios con Docker</dc:title>
  <dc:creator>Hung Campos, Marco Luis</dc:creator>
  <cp:lastModifiedBy>Hung Campos, Marco Luis</cp:lastModifiedBy>
  <cp:revision>63</cp:revision>
  <dcterms:created xsi:type="dcterms:W3CDTF">2020-08-24T08:26:59Z</dcterms:created>
  <dcterms:modified xsi:type="dcterms:W3CDTF">2020-10-26T13:47:43Z</dcterms:modified>
</cp:coreProperties>
</file>